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5"/>
  </p:notesMasterIdLst>
  <p:sldIdLst>
    <p:sldId id="256" r:id="rId3"/>
    <p:sldId id="257" r:id="rId4"/>
    <p:sldId id="323" r:id="rId5"/>
    <p:sldId id="258" r:id="rId6"/>
    <p:sldId id="330" r:id="rId7"/>
    <p:sldId id="331" r:id="rId8"/>
    <p:sldId id="332" r:id="rId9"/>
    <p:sldId id="344" r:id="rId10"/>
    <p:sldId id="345" r:id="rId11"/>
    <p:sldId id="333" r:id="rId12"/>
    <p:sldId id="328" r:id="rId13"/>
    <p:sldId id="337" r:id="rId14"/>
    <p:sldId id="339" r:id="rId15"/>
    <p:sldId id="340" r:id="rId16"/>
    <p:sldId id="341" r:id="rId17"/>
    <p:sldId id="342" r:id="rId18"/>
    <p:sldId id="346" r:id="rId19"/>
    <p:sldId id="334" r:id="rId20"/>
    <p:sldId id="335" r:id="rId21"/>
    <p:sldId id="347" r:id="rId22"/>
    <p:sldId id="348" r:id="rId23"/>
    <p:sldId id="329" r:id="rId24"/>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2125"/>
    <a:srgbClr val="FFFFFF"/>
    <a:srgbClr val="0000FF"/>
    <a:srgbClr val="B0252A"/>
    <a:srgbClr val="F5EE9C"/>
    <a:srgbClr val="FDD4D4"/>
    <a:srgbClr val="E1F7D0"/>
    <a:srgbClr val="00C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66" autoAdjust="0"/>
    <p:restoredTop sz="86434" autoAdjust="0"/>
  </p:normalViewPr>
  <p:slideViewPr>
    <p:cSldViewPr>
      <p:cViewPr varScale="1">
        <p:scale>
          <a:sx n="54" d="100"/>
          <a:sy n="54" d="100"/>
        </p:scale>
        <p:origin x="666"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F9685A5-1E7A-4A4F-B902-0752B346917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a:lvl1pPr>
          </a:lstStyle>
          <a:p>
            <a:pPr>
              <a:defRPr/>
            </a:pPr>
            <a:endParaRPr lang="zh-CN" altLang="en-US"/>
          </a:p>
        </p:txBody>
      </p:sp>
      <p:sp>
        <p:nvSpPr>
          <p:cNvPr id="3" name="日期占位符 2">
            <a:extLst>
              <a:ext uri="{FF2B5EF4-FFF2-40B4-BE49-F238E27FC236}">
                <a16:creationId xmlns:a16="http://schemas.microsoft.com/office/drawing/2014/main" id="{61FFD057-08EA-4932-8B21-4D333A378603}"/>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defRPr sz="1200"/>
            </a:lvl1pPr>
          </a:lstStyle>
          <a:p>
            <a:pPr>
              <a:defRPr/>
            </a:pPr>
            <a:fld id="{67910645-B281-468A-8CF1-D467C7FA64CE}" type="datetimeFigureOut">
              <a:rPr lang="zh-CN" altLang="en-US"/>
              <a:pPr>
                <a:defRPr/>
              </a:pPr>
              <a:t>2024/8/15</a:t>
            </a:fld>
            <a:endParaRPr lang="zh-CN" altLang="en-US"/>
          </a:p>
        </p:txBody>
      </p:sp>
      <p:sp>
        <p:nvSpPr>
          <p:cNvPr id="4" name="幻灯片图像占位符 3">
            <a:extLst>
              <a:ext uri="{FF2B5EF4-FFF2-40B4-BE49-F238E27FC236}">
                <a16:creationId xmlns:a16="http://schemas.microsoft.com/office/drawing/2014/main" id="{C5A0D04C-6F08-47E9-AB92-D94DCE839212}"/>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EEFCD995-2FF2-42B1-8015-229D101DEEB8}"/>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p>
        </p:txBody>
      </p:sp>
      <p:sp>
        <p:nvSpPr>
          <p:cNvPr id="6" name="页脚占位符 5">
            <a:extLst>
              <a:ext uri="{FF2B5EF4-FFF2-40B4-BE49-F238E27FC236}">
                <a16:creationId xmlns:a16="http://schemas.microsoft.com/office/drawing/2014/main" id="{AE5A1464-EFB1-4F30-B884-CD99EBF1ACB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defRPr sz="1200"/>
            </a:lvl1pPr>
          </a:lstStyle>
          <a:p>
            <a:pPr>
              <a:defRPr/>
            </a:pPr>
            <a:endParaRPr lang="zh-CN" altLang="en-US"/>
          </a:p>
        </p:txBody>
      </p:sp>
      <p:sp>
        <p:nvSpPr>
          <p:cNvPr id="7" name="灯片编号占位符 6">
            <a:extLst>
              <a:ext uri="{FF2B5EF4-FFF2-40B4-BE49-F238E27FC236}">
                <a16:creationId xmlns:a16="http://schemas.microsoft.com/office/drawing/2014/main" id="{4CC0C113-0DBD-43A0-A7A1-3D8957370100}"/>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hangingPunct="1">
              <a:defRPr sz="1200"/>
            </a:lvl1pPr>
          </a:lstStyle>
          <a:p>
            <a:pPr>
              <a:defRPr/>
            </a:pPr>
            <a:fld id="{2927B4B2-97CF-4628-9B1E-123A27C666EC}"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a:extLst>
              <a:ext uri="{FF2B5EF4-FFF2-40B4-BE49-F238E27FC236}">
                <a16:creationId xmlns:a16="http://schemas.microsoft.com/office/drawing/2014/main" id="{616C5BE2-0389-4CC5-A271-7B27C52C302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备注占位符 2">
            <a:extLst>
              <a:ext uri="{FF2B5EF4-FFF2-40B4-BE49-F238E27FC236}">
                <a16:creationId xmlns:a16="http://schemas.microsoft.com/office/drawing/2014/main" id="{7130BF8B-5529-44A7-9D45-06BC51EFB11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3556" name="灯片编号占位符 3">
            <a:extLst>
              <a:ext uri="{FF2B5EF4-FFF2-40B4-BE49-F238E27FC236}">
                <a16:creationId xmlns:a16="http://schemas.microsoft.com/office/drawing/2014/main" id="{E46938AB-1DAC-45CC-B08B-1AB2DCE039E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D17DE21-BE8B-4C0F-8277-608231BA0CAE}" type="slidenum">
              <a:rPr lang="zh-CN" altLang="en-US" smtClean="0"/>
              <a:pPr/>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a:extLst>
              <a:ext uri="{FF2B5EF4-FFF2-40B4-BE49-F238E27FC236}">
                <a16:creationId xmlns:a16="http://schemas.microsoft.com/office/drawing/2014/main" id="{E11BD669-4962-4EA0-87A2-8F1A66CD9E0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备注占位符 2">
            <a:extLst>
              <a:ext uri="{FF2B5EF4-FFF2-40B4-BE49-F238E27FC236}">
                <a16:creationId xmlns:a16="http://schemas.microsoft.com/office/drawing/2014/main" id="{29439D0D-DD00-458F-8B81-5799B84A3CF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首先是背景引入部分</a:t>
            </a:r>
          </a:p>
        </p:txBody>
      </p:sp>
      <p:sp>
        <p:nvSpPr>
          <p:cNvPr id="50180" name="灯片编号占位符 3">
            <a:extLst>
              <a:ext uri="{FF2B5EF4-FFF2-40B4-BE49-F238E27FC236}">
                <a16:creationId xmlns:a16="http://schemas.microsoft.com/office/drawing/2014/main" id="{409247DD-0E08-4AE1-BEF1-685BCE0D586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4E7924A-CAE1-45C4-9FEC-D75617D46631}" type="slidenum">
              <a:rPr lang="zh-CN" altLang="en-US" smtClean="0">
                <a:solidFill>
                  <a:srgbClr val="000000"/>
                </a:solidFill>
                <a:latin typeface="等线" panose="02010600030101010101" pitchFamily="2" charset="-122"/>
                <a:ea typeface="等线" panose="02010600030101010101" pitchFamily="2" charset="-122"/>
              </a:rPr>
              <a:pPr/>
              <a:t>11</a:t>
            </a:fld>
            <a:endParaRPr lang="zh-CN" altLang="en-US">
              <a:solidFill>
                <a:srgbClr val="000000"/>
              </a:solidFill>
              <a:latin typeface="等线" panose="02010600030101010101" pitchFamily="2" charset="-122"/>
              <a:ea typeface="等线"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a:extLst>
              <a:ext uri="{FF2B5EF4-FFF2-40B4-BE49-F238E27FC236}">
                <a16:creationId xmlns:a16="http://schemas.microsoft.com/office/drawing/2014/main" id="{203B91A2-B37F-47C8-8B42-8EE11893697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备注占位符 2">
            <a:extLst>
              <a:ext uri="{FF2B5EF4-FFF2-40B4-BE49-F238E27FC236}">
                <a16:creationId xmlns:a16="http://schemas.microsoft.com/office/drawing/2014/main" id="{7E1AD516-7C53-4A89-8568-5ABE9B99370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b="1" dirty="0">
                <a:solidFill>
                  <a:srgbClr val="4D4D4D"/>
                </a:solidFill>
                <a:latin typeface="-apple-system"/>
              </a:rPr>
              <a:t>根据之前的讲解，我们可以知道</a:t>
            </a:r>
            <a:r>
              <a:rPr lang="en-US" altLang="zh-CN" b="1" dirty="0">
                <a:solidFill>
                  <a:srgbClr val="4D4D4D"/>
                </a:solidFill>
                <a:latin typeface="-apple-system"/>
              </a:rPr>
              <a:t>RNN</a:t>
            </a:r>
            <a:r>
              <a:rPr lang="zh-CN" altLang="en-US" b="1" dirty="0">
                <a:solidFill>
                  <a:srgbClr val="4D4D4D"/>
                </a:solidFill>
                <a:latin typeface="-apple-system"/>
              </a:rPr>
              <a:t>在处理具有长期依赖性的问题时会导致梯度消失，所以针对这种梯度消失问题，提出的一种解决方案就是</a:t>
            </a:r>
            <a:r>
              <a:rPr lang="en-US" altLang="zh-CN" b="1" dirty="0">
                <a:solidFill>
                  <a:srgbClr val="4D4D4D"/>
                </a:solidFill>
                <a:latin typeface="-apple-system"/>
              </a:rPr>
              <a:t>LSTM</a:t>
            </a:r>
            <a:r>
              <a:rPr lang="zh-CN" altLang="en-US" b="1" dirty="0">
                <a:solidFill>
                  <a:srgbClr val="4D4D4D"/>
                </a:solidFill>
                <a:latin typeface="-apple-system"/>
              </a:rPr>
              <a:t>网络，首先可以从下面这两张图看一下对比基本</a:t>
            </a:r>
            <a:r>
              <a:rPr lang="en-US" altLang="zh-CN" b="1" dirty="0">
                <a:solidFill>
                  <a:srgbClr val="4D4D4D"/>
                </a:solidFill>
                <a:latin typeface="-apple-system"/>
              </a:rPr>
              <a:t>RNN</a:t>
            </a:r>
            <a:r>
              <a:rPr lang="zh-CN" altLang="en-US" b="1" dirty="0">
                <a:solidFill>
                  <a:srgbClr val="4D4D4D"/>
                </a:solidFill>
                <a:latin typeface="-apple-system"/>
              </a:rPr>
              <a:t>单元，</a:t>
            </a:r>
            <a:r>
              <a:rPr lang="en-US" altLang="zh-CN" b="1" dirty="0">
                <a:solidFill>
                  <a:srgbClr val="4D4D4D"/>
                </a:solidFill>
                <a:latin typeface="-apple-system"/>
              </a:rPr>
              <a:t>LSTM</a:t>
            </a:r>
            <a:r>
              <a:rPr lang="zh-CN" altLang="en-US" b="1" dirty="0">
                <a:solidFill>
                  <a:srgbClr val="4D4D4D"/>
                </a:solidFill>
                <a:latin typeface="-apple-system"/>
              </a:rPr>
              <a:t>增加了什么结构，</a:t>
            </a:r>
            <a:endParaRPr lang="en-US" altLang="zh-CN" b="1" dirty="0">
              <a:solidFill>
                <a:srgbClr val="4D4D4D"/>
              </a:solidFill>
              <a:latin typeface="-apple-system"/>
            </a:endParaRPr>
          </a:p>
          <a:p>
            <a:endParaRPr lang="en-US" altLang="zh-CN" b="1" dirty="0">
              <a:solidFill>
                <a:srgbClr val="4D4D4D"/>
              </a:solidFill>
              <a:latin typeface="-apple-system"/>
            </a:endParaRPr>
          </a:p>
          <a:p>
            <a:r>
              <a:rPr lang="en-US" altLang="zh-CN" b="1" dirty="0">
                <a:solidFill>
                  <a:srgbClr val="4D4D4D"/>
                </a:solidFill>
                <a:latin typeface="-apple-system"/>
              </a:rPr>
              <a:t>LSTM</a:t>
            </a:r>
            <a:r>
              <a:rPr lang="zh-CN" altLang="en-US" b="1" dirty="0">
                <a:solidFill>
                  <a:srgbClr val="4D4D4D"/>
                </a:solidFill>
                <a:latin typeface="-apple-system"/>
              </a:rPr>
              <a:t>重点解决了</a:t>
            </a:r>
            <a:r>
              <a:rPr lang="en-US" altLang="zh-CN" b="1" dirty="0">
                <a:solidFill>
                  <a:srgbClr val="4D4D4D"/>
                </a:solidFill>
                <a:latin typeface="-apple-system"/>
              </a:rPr>
              <a:t>RNN</a:t>
            </a:r>
            <a:r>
              <a:rPr lang="zh-CN" altLang="en-US" b="1" dirty="0">
                <a:solidFill>
                  <a:srgbClr val="4D4D4D"/>
                </a:solidFill>
                <a:latin typeface="-apple-system"/>
              </a:rPr>
              <a:t>的长期依赖问题</a:t>
            </a:r>
            <a:endParaRPr lang="zh-CN" altLang="en-US" dirty="0"/>
          </a:p>
        </p:txBody>
      </p:sp>
      <p:sp>
        <p:nvSpPr>
          <p:cNvPr id="36868" name="灯片编号占位符 3">
            <a:extLst>
              <a:ext uri="{FF2B5EF4-FFF2-40B4-BE49-F238E27FC236}">
                <a16:creationId xmlns:a16="http://schemas.microsoft.com/office/drawing/2014/main" id="{6C1F5E39-6908-4BDD-9074-DB568EAC194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E3027B9-3880-4C0A-9520-D61694997521}" type="slidenum">
              <a:rPr lang="zh-CN" altLang="en-US" smtClean="0"/>
              <a:pPr/>
              <a:t>12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a:extLst>
              <a:ext uri="{FF2B5EF4-FFF2-40B4-BE49-F238E27FC236}">
                <a16:creationId xmlns:a16="http://schemas.microsoft.com/office/drawing/2014/main" id="{6192DC18-3E13-4914-B85E-42E53FEE462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a:extLst>
              <a:ext uri="{FF2B5EF4-FFF2-40B4-BE49-F238E27FC236}">
                <a16:creationId xmlns:a16="http://schemas.microsoft.com/office/drawing/2014/main" id="{5947009F-2CEA-45ED-92A8-C1911912361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b="1" dirty="0">
                <a:solidFill>
                  <a:srgbClr val="4D4D4D"/>
                </a:solidFill>
                <a:latin typeface="-apple-system"/>
              </a:rPr>
              <a:t>首先先看一下这个网络单元中不同符号的意义。</a:t>
            </a:r>
            <a:endParaRPr lang="en-US" altLang="zh-CN" b="1" dirty="0">
              <a:solidFill>
                <a:srgbClr val="4D4D4D"/>
              </a:solidFill>
              <a:latin typeface="-apple-system"/>
            </a:endParaRPr>
          </a:p>
          <a:p>
            <a:endParaRPr lang="en-US" altLang="zh-CN" b="1" dirty="0">
              <a:solidFill>
                <a:srgbClr val="4D4D4D"/>
              </a:solidFill>
              <a:latin typeface="-apple-system"/>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然后在理解这个</a:t>
            </a:r>
            <a:r>
              <a:rPr lang="en-US" altLang="zh-CN" dirty="0"/>
              <a:t>LSTM</a:t>
            </a:r>
            <a:r>
              <a:rPr lang="zh-CN" altLang="en-US" dirty="0"/>
              <a:t>网络单元之前呢，我们首先要知道它是由哪几部分构成的， 就和我在</a:t>
            </a:r>
            <a:r>
              <a:rPr lang="en-US" altLang="zh-CN" dirty="0"/>
              <a:t>ppt</a:t>
            </a:r>
            <a:r>
              <a:rPr lang="zh-CN" altLang="en-US" dirty="0"/>
              <a:t>上列的一样，整个网络单元包含</a:t>
            </a:r>
            <a:r>
              <a:rPr lang="en-US" altLang="zh-CN" dirty="0"/>
              <a:t>4</a:t>
            </a:r>
            <a:r>
              <a:rPr lang="zh-CN" altLang="en-US" dirty="0"/>
              <a:t>个部分，分别为细胞状态（这个也是理解</a:t>
            </a:r>
            <a:r>
              <a:rPr lang="en-US" altLang="zh-CN" dirty="0"/>
              <a:t>LSTM</a:t>
            </a:r>
            <a:r>
              <a:rPr lang="zh-CN" altLang="en-US" dirty="0"/>
              <a:t>最关键的部分），还有不同的门控单元：</a:t>
            </a:r>
            <a:r>
              <a:rPr lang="zh-CN" altLang="en-US" sz="1200" dirty="0">
                <a:latin typeface="微软雅黑" panose="020B0503020204020204" pitchFamily="34" charset="-122"/>
                <a:ea typeface="微软雅黑" panose="020B0503020204020204" pitchFamily="34" charset="-122"/>
              </a:rPr>
              <a:t>遗忘门、输入门、输出门，其实如果只针对  ‘门’  这个概念的话，他代表的只是</a:t>
            </a:r>
            <a:r>
              <a:rPr lang="en-US" altLang="zh-CN" sz="1200" dirty="0">
                <a:latin typeface="微软雅黑" panose="020B0503020204020204" pitchFamily="34" charset="-122"/>
                <a:ea typeface="微软雅黑" panose="020B0503020204020204" pitchFamily="34" charset="-122"/>
              </a:rPr>
              <a:t>sigma</a:t>
            </a:r>
            <a:r>
              <a:rPr lang="zh-CN" altLang="en-US" sz="1200" dirty="0">
                <a:latin typeface="微软雅黑" panose="020B0503020204020204" pitchFamily="34" charset="-122"/>
                <a:ea typeface="微软雅黑" panose="020B0503020204020204" pitchFamily="34" charset="-122"/>
              </a:rPr>
              <a:t>，这个是真正控制门开关的网络层。</a:t>
            </a:r>
            <a:endParaRPr lang="en-US" altLang="zh-CN" sz="1200" dirty="0">
              <a:latin typeface="微软雅黑" panose="020B0503020204020204" pitchFamily="34" charset="-122"/>
              <a:ea typeface="微软雅黑" panose="020B0503020204020204" pitchFamily="34" charset="-122"/>
            </a:endParaRPr>
          </a:p>
          <a:p>
            <a:endParaRPr lang="en-US" altLang="zh-CN" dirty="0"/>
          </a:p>
          <a:p>
            <a:r>
              <a:rPr lang="zh-CN" altLang="en-US" dirty="0"/>
              <a:t>其实可以看到，从输入输出来看，它和</a:t>
            </a:r>
            <a:r>
              <a:rPr lang="en-US" altLang="zh-CN" dirty="0"/>
              <a:t>RNN</a:t>
            </a:r>
            <a:r>
              <a:rPr lang="zh-CN" altLang="en-US" dirty="0"/>
              <a:t>的结构非常相似，只是多了一个细胞状态，而这个细胞状态其实就是一种 输入信息的长期依赖关系。也可以理解为对于之前所有信息的长期记忆。因为对于</a:t>
            </a:r>
            <a:r>
              <a:rPr lang="en-US" altLang="zh-CN" dirty="0"/>
              <a:t>RNN</a:t>
            </a:r>
            <a:r>
              <a:rPr lang="zh-CN" altLang="en-US" dirty="0"/>
              <a:t>来所，隐藏状态只能够保持较为临近时间步的信息，而对于非常远时间步的信息是很难记住的。所以</a:t>
            </a:r>
            <a:r>
              <a:rPr lang="en-US" altLang="zh-CN" dirty="0"/>
              <a:t>LSTM</a:t>
            </a:r>
            <a:r>
              <a:rPr lang="zh-CN" altLang="en-US" dirty="0"/>
              <a:t>就增加了这种进行长期信息记忆的单元。</a:t>
            </a:r>
            <a:endParaRPr lang="en-US" altLang="zh-CN" dirty="0"/>
          </a:p>
          <a:p>
            <a:endParaRPr lang="en-US" altLang="zh-CN" dirty="0"/>
          </a:p>
          <a:p>
            <a:r>
              <a:rPr lang="zh-CN" altLang="en-US" dirty="0"/>
              <a:t>而这些门控单元对于解决长期依赖问题也是非常关键的，这些门控单元通过对细胞状态进行操作，通过遗忘细胞状态里的信息，以及添加当前时刻有用的信息，通过这两个门来对整个序列的信息进行筛选。以此能够保证细胞状态里的信息是有效的信息。 最后的输出也是通过输出门对细胞状态的信息进行选择输出</a:t>
            </a:r>
          </a:p>
        </p:txBody>
      </p:sp>
      <p:sp>
        <p:nvSpPr>
          <p:cNvPr id="38916" name="灯片编号占位符 3">
            <a:extLst>
              <a:ext uri="{FF2B5EF4-FFF2-40B4-BE49-F238E27FC236}">
                <a16:creationId xmlns:a16="http://schemas.microsoft.com/office/drawing/2014/main" id="{C7151E0F-7C69-474C-87B7-A8E4C1AC366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6F3F5B9-FAC9-4249-8CCC-183C6BECA0A7}" type="slidenum">
              <a:rPr lang="zh-CN" altLang="en-US" smtClean="0"/>
              <a:pPr/>
              <a:t>13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636B230C-A659-41B7-82B7-9D4CD44FA2E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a:extLst>
              <a:ext uri="{FF2B5EF4-FFF2-40B4-BE49-F238E27FC236}">
                <a16:creationId xmlns:a16="http://schemas.microsoft.com/office/drawing/2014/main" id="{306AC012-2B64-4A21-8A4A-B9017933C21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a:solidFill>
                  <a:srgbClr val="4D4D4D"/>
                </a:solidFill>
                <a:latin typeface="-apple-system"/>
              </a:rPr>
              <a:t>sigmoid</a:t>
            </a:r>
            <a:r>
              <a:rPr lang="zh-CN" altLang="en-US" dirty="0">
                <a:solidFill>
                  <a:srgbClr val="4D4D4D"/>
                </a:solidFill>
                <a:latin typeface="-apple-system"/>
              </a:rPr>
              <a:t>的输出在</a:t>
            </a:r>
            <a:r>
              <a:rPr lang="en-US" altLang="zh-CN" dirty="0">
                <a:solidFill>
                  <a:srgbClr val="4D4D4D"/>
                </a:solidFill>
                <a:latin typeface="-apple-system"/>
              </a:rPr>
              <a:t>0-1</a:t>
            </a:r>
            <a:r>
              <a:rPr lang="zh-CN" altLang="en-US" dirty="0">
                <a:solidFill>
                  <a:srgbClr val="4D4D4D"/>
                </a:solidFill>
                <a:latin typeface="-apple-system"/>
              </a:rPr>
              <a:t>之同，符合门控的物理定义，且当输入较大或较小时，其输出会非常接近</a:t>
            </a:r>
            <a:r>
              <a:rPr lang="en-US" altLang="zh-CN" dirty="0">
                <a:solidFill>
                  <a:srgbClr val="4D4D4D"/>
                </a:solidFill>
                <a:latin typeface="-apple-system"/>
              </a:rPr>
              <a:t>1</a:t>
            </a:r>
            <a:r>
              <a:rPr lang="zh-CN" altLang="en-US" dirty="0">
                <a:solidFill>
                  <a:srgbClr val="4D4D4D"/>
                </a:solidFill>
                <a:latin typeface="-apple-system"/>
              </a:rPr>
              <a:t>或</a:t>
            </a:r>
            <a:r>
              <a:rPr lang="en-US" altLang="zh-CN" dirty="0">
                <a:solidFill>
                  <a:srgbClr val="4D4D4D"/>
                </a:solidFill>
                <a:latin typeface="-apple-system"/>
              </a:rPr>
              <a:t>0</a:t>
            </a:r>
            <a:r>
              <a:rPr lang="zh-CN" altLang="en-US" dirty="0">
                <a:solidFill>
                  <a:srgbClr val="4D4D4D"/>
                </a:solidFill>
                <a:latin typeface="-apple-system"/>
              </a:rPr>
              <a:t>，从而保证该门开或关，</a:t>
            </a:r>
            <a:endParaRPr lang="en-US" altLang="zh-CN" dirty="0">
              <a:solidFill>
                <a:srgbClr val="4D4D4D"/>
              </a:solidFill>
              <a:latin typeface="-apple-system"/>
            </a:endParaRPr>
          </a:p>
          <a:p>
            <a:r>
              <a:rPr lang="zh-CN" altLang="en-US" dirty="0">
                <a:solidFill>
                  <a:srgbClr val="4D4D4D"/>
                </a:solidFill>
                <a:latin typeface="-apple-system"/>
              </a:rPr>
              <a:t>在生成候选记亿时，</a:t>
            </a:r>
            <a:r>
              <a:rPr lang="zh-CN" altLang="en-US" b="1" dirty="0">
                <a:solidFill>
                  <a:srgbClr val="4D4D4D"/>
                </a:solidFill>
                <a:latin typeface="-apple-system"/>
              </a:rPr>
              <a:t>使用</a:t>
            </a:r>
            <a:r>
              <a:rPr lang="en-US" altLang="zh-CN" b="1" dirty="0">
                <a:solidFill>
                  <a:srgbClr val="4D4D4D"/>
                </a:solidFill>
                <a:latin typeface="-apple-system"/>
              </a:rPr>
              <a:t>tanh</a:t>
            </a:r>
            <a:r>
              <a:rPr lang="zh-CN" altLang="en-US" b="1" dirty="0">
                <a:solidFill>
                  <a:srgbClr val="4D4D4D"/>
                </a:solidFill>
                <a:latin typeface="-apple-system"/>
              </a:rPr>
              <a:t>函数，是因为其输出在</a:t>
            </a:r>
            <a:r>
              <a:rPr lang="en-US" altLang="zh-CN" b="1" dirty="0">
                <a:solidFill>
                  <a:srgbClr val="4D4D4D"/>
                </a:solidFill>
                <a:latin typeface="-apple-system"/>
              </a:rPr>
              <a:t>-1-1</a:t>
            </a:r>
            <a:r>
              <a:rPr lang="zh-CN" altLang="en-US" b="1" dirty="0">
                <a:solidFill>
                  <a:srgbClr val="4D4D4D"/>
                </a:solidFill>
                <a:latin typeface="-apple-system"/>
              </a:rPr>
              <a:t>之间，这与大多数场景下特征分布是</a:t>
            </a:r>
            <a:r>
              <a:rPr lang="en-US" altLang="zh-CN" b="1" dirty="0">
                <a:solidFill>
                  <a:srgbClr val="4D4D4D"/>
                </a:solidFill>
                <a:latin typeface="-apple-system"/>
              </a:rPr>
              <a:t>0</a:t>
            </a:r>
            <a:r>
              <a:rPr lang="zh-CN" altLang="en-US" b="1" dirty="0">
                <a:solidFill>
                  <a:srgbClr val="4D4D4D"/>
                </a:solidFill>
                <a:latin typeface="-apple-system"/>
              </a:rPr>
              <a:t>中心的吻合</a:t>
            </a:r>
            <a:r>
              <a:rPr lang="zh-CN" altLang="en-US" dirty="0">
                <a:solidFill>
                  <a:srgbClr val="4D4D4D"/>
                </a:solidFill>
                <a:latin typeface="-apple-system"/>
              </a:rPr>
              <a:t>。此外，</a:t>
            </a:r>
            <a:r>
              <a:rPr lang="en-US" altLang="zh-CN" b="1" dirty="0">
                <a:solidFill>
                  <a:srgbClr val="4D4D4D"/>
                </a:solidFill>
                <a:latin typeface="-apple-system"/>
              </a:rPr>
              <a:t>tanh</a:t>
            </a:r>
            <a:r>
              <a:rPr lang="zh-CN" altLang="en-US" b="1" dirty="0">
                <a:solidFill>
                  <a:srgbClr val="4D4D4D"/>
                </a:solidFill>
                <a:latin typeface="-apple-system"/>
              </a:rPr>
              <a:t>函数在输入为</a:t>
            </a:r>
            <a:r>
              <a:rPr lang="en-US" altLang="zh-CN" b="1" dirty="0">
                <a:solidFill>
                  <a:srgbClr val="4D4D4D"/>
                </a:solidFill>
                <a:latin typeface="-apple-system"/>
              </a:rPr>
              <a:t>0</a:t>
            </a:r>
            <a:r>
              <a:rPr lang="zh-CN" altLang="en-US" b="1" dirty="0">
                <a:solidFill>
                  <a:srgbClr val="4D4D4D"/>
                </a:solidFill>
                <a:latin typeface="-apple-system"/>
              </a:rPr>
              <a:t>近相比 </a:t>
            </a:r>
            <a:r>
              <a:rPr lang="en-US" altLang="zh-CN" b="1" dirty="0">
                <a:solidFill>
                  <a:srgbClr val="4D4D4D"/>
                </a:solidFill>
                <a:latin typeface="-apple-system"/>
              </a:rPr>
              <a:t>Sigmoid</a:t>
            </a:r>
            <a:r>
              <a:rPr lang="zh-CN" altLang="en-US" b="1" dirty="0">
                <a:solidFill>
                  <a:srgbClr val="4D4D4D"/>
                </a:solidFill>
                <a:latin typeface="-apple-system"/>
              </a:rPr>
              <a:t>函数有更大的梯度，通常使模型收敛更快</a:t>
            </a:r>
            <a:r>
              <a:rPr lang="zh-CN" altLang="en-US" dirty="0">
                <a:solidFill>
                  <a:srgbClr val="4D4D4D"/>
                </a:solidFill>
                <a:latin typeface="-apple-system"/>
              </a:rPr>
              <a:t>。</a:t>
            </a:r>
            <a:endParaRPr lang="zh-CN" altLang="en-US" dirty="0"/>
          </a:p>
        </p:txBody>
      </p:sp>
      <p:sp>
        <p:nvSpPr>
          <p:cNvPr id="40964" name="灯片编号占位符 3">
            <a:extLst>
              <a:ext uri="{FF2B5EF4-FFF2-40B4-BE49-F238E27FC236}">
                <a16:creationId xmlns:a16="http://schemas.microsoft.com/office/drawing/2014/main" id="{24182D3B-5178-4224-9A83-CB51D8FC241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E195E9D-72D1-49DE-8560-413D5851427A}" type="slidenum">
              <a:rPr lang="zh-CN" altLang="en-US" smtClean="0"/>
              <a:pPr/>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a:extLst>
              <a:ext uri="{FF2B5EF4-FFF2-40B4-BE49-F238E27FC236}">
                <a16:creationId xmlns:a16="http://schemas.microsoft.com/office/drawing/2014/main" id="{368491B2-0CC7-4721-8C98-FBDDE809C18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备注占位符 2">
            <a:extLst>
              <a:ext uri="{FF2B5EF4-FFF2-40B4-BE49-F238E27FC236}">
                <a16:creationId xmlns:a16="http://schemas.microsoft.com/office/drawing/2014/main" id="{6BA3CD00-EF12-4C96-93BB-E3FD04F249D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3012" name="灯片编号占位符 3">
            <a:extLst>
              <a:ext uri="{FF2B5EF4-FFF2-40B4-BE49-F238E27FC236}">
                <a16:creationId xmlns:a16="http://schemas.microsoft.com/office/drawing/2014/main" id="{B0350BA7-3EFB-4A84-9A69-48E6B0C4C27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1310B0C-A81E-40A0-8BE4-CD9FE9004E92}" type="slidenum">
              <a:rPr lang="zh-CN" altLang="en-US" smtClean="0"/>
              <a:pPr/>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a:extLst>
              <a:ext uri="{FF2B5EF4-FFF2-40B4-BE49-F238E27FC236}">
                <a16:creationId xmlns:a16="http://schemas.microsoft.com/office/drawing/2014/main" id="{E11BD669-4962-4EA0-87A2-8F1A66CD9E0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备注占位符 2">
            <a:extLst>
              <a:ext uri="{FF2B5EF4-FFF2-40B4-BE49-F238E27FC236}">
                <a16:creationId xmlns:a16="http://schemas.microsoft.com/office/drawing/2014/main" id="{29439D0D-DD00-458F-8B81-5799B84A3CF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首先是背景引入部分</a:t>
            </a:r>
          </a:p>
        </p:txBody>
      </p:sp>
      <p:sp>
        <p:nvSpPr>
          <p:cNvPr id="50180" name="灯片编号占位符 3">
            <a:extLst>
              <a:ext uri="{FF2B5EF4-FFF2-40B4-BE49-F238E27FC236}">
                <a16:creationId xmlns:a16="http://schemas.microsoft.com/office/drawing/2014/main" id="{409247DD-0E08-4AE1-BEF1-685BCE0D586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4E7924A-CAE1-45C4-9FEC-D75617D46631}" type="slidenum">
              <a:rPr lang="zh-CN" altLang="en-US" smtClean="0">
                <a:solidFill>
                  <a:srgbClr val="000000"/>
                </a:solidFill>
                <a:latin typeface="等线" panose="02010600030101010101" pitchFamily="2" charset="-122"/>
                <a:ea typeface="等线" panose="02010600030101010101" pitchFamily="2" charset="-122"/>
              </a:rPr>
              <a:pPr/>
              <a:t>17</a:t>
            </a:fld>
            <a:endParaRPr lang="zh-CN" altLang="en-US">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67834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a:extLst>
              <a:ext uri="{FF2B5EF4-FFF2-40B4-BE49-F238E27FC236}">
                <a16:creationId xmlns:a16="http://schemas.microsoft.com/office/drawing/2014/main" id="{C0491230-82C2-4146-822D-8362712BF09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备注占位符 2">
            <a:extLst>
              <a:ext uri="{FF2B5EF4-FFF2-40B4-BE49-F238E27FC236}">
                <a16:creationId xmlns:a16="http://schemas.microsoft.com/office/drawing/2014/main" id="{275949C1-EBC0-47D3-9D57-6FA5506BF9B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solidFill>
                  <a:srgbClr val="4D4D4D"/>
                </a:solidFill>
                <a:latin typeface="-apple-system"/>
              </a:rPr>
              <a:t>从上图可以看出，</a:t>
            </a:r>
            <a:r>
              <a:rPr lang="zh-CN" altLang="en-US" b="1">
                <a:solidFill>
                  <a:srgbClr val="4D4D4D"/>
                </a:solidFill>
                <a:latin typeface="-apple-system"/>
              </a:rPr>
              <a:t>双向卷积神经网络</a:t>
            </a:r>
            <a:r>
              <a:rPr lang="zh-CN" altLang="en-US">
                <a:solidFill>
                  <a:srgbClr val="4D4D4D"/>
                </a:solidFill>
                <a:latin typeface="-apple-system"/>
              </a:rPr>
              <a:t>的隐藏层要保存两个值，一个</a:t>
            </a:r>
            <a:r>
              <a:rPr lang="en-US" altLang="zh-CN">
                <a:solidFill>
                  <a:srgbClr val="4D4D4D"/>
                </a:solidFill>
                <a:latin typeface="-apple-system"/>
              </a:rPr>
              <a:t>S</a:t>
            </a:r>
            <a:r>
              <a:rPr lang="zh-CN" altLang="en-US">
                <a:solidFill>
                  <a:srgbClr val="4D4D4D"/>
                </a:solidFill>
                <a:latin typeface="-apple-system"/>
              </a:rPr>
              <a:t>参与正向计算，另一个值</a:t>
            </a:r>
            <a:r>
              <a:rPr lang="en-US" altLang="zh-CN">
                <a:solidFill>
                  <a:srgbClr val="4D4D4D"/>
                </a:solidFill>
                <a:latin typeface="-apple-system"/>
              </a:rPr>
              <a:t>S'</a:t>
            </a:r>
            <a:r>
              <a:rPr lang="zh-CN" altLang="en-US">
                <a:solidFill>
                  <a:srgbClr val="4D4D4D"/>
                </a:solidFill>
                <a:latin typeface="-apple-system"/>
              </a:rPr>
              <a:t>参与反向计算。最终的输出值</a:t>
            </a:r>
            <a:r>
              <a:rPr lang="en-US" altLang="zh-CN">
                <a:solidFill>
                  <a:srgbClr val="4D4D4D"/>
                </a:solidFill>
                <a:latin typeface="-apple-system"/>
              </a:rPr>
              <a:t>y</a:t>
            </a:r>
            <a:r>
              <a:rPr lang="zh-CN" altLang="en-US">
                <a:solidFill>
                  <a:srgbClr val="4D4D4D"/>
                </a:solidFill>
                <a:latin typeface="-apple-system"/>
              </a:rPr>
              <a:t>取决于</a:t>
            </a:r>
            <a:r>
              <a:rPr lang="en-US" altLang="zh-CN">
                <a:solidFill>
                  <a:srgbClr val="4D4D4D"/>
                </a:solidFill>
                <a:latin typeface="-apple-system"/>
              </a:rPr>
              <a:t>S</a:t>
            </a:r>
            <a:r>
              <a:rPr lang="zh-CN" altLang="en-US">
                <a:solidFill>
                  <a:srgbClr val="4D4D4D"/>
                </a:solidFill>
                <a:latin typeface="-apple-system"/>
              </a:rPr>
              <a:t>和</a:t>
            </a:r>
            <a:r>
              <a:rPr lang="en-US" altLang="zh-CN">
                <a:solidFill>
                  <a:srgbClr val="4D4D4D"/>
                </a:solidFill>
                <a:latin typeface="-apple-system"/>
              </a:rPr>
              <a:t>S`</a:t>
            </a:r>
            <a:r>
              <a:rPr lang="zh-CN" altLang="en-US">
                <a:solidFill>
                  <a:srgbClr val="4D4D4D"/>
                </a:solidFill>
                <a:latin typeface="-apple-system"/>
              </a:rPr>
              <a:t>。其计算方法</a:t>
            </a:r>
            <a:endParaRPr lang="zh-CN" altLang="en-US"/>
          </a:p>
        </p:txBody>
      </p:sp>
      <p:sp>
        <p:nvSpPr>
          <p:cNvPr id="46084" name="灯片编号占位符 3">
            <a:extLst>
              <a:ext uri="{FF2B5EF4-FFF2-40B4-BE49-F238E27FC236}">
                <a16:creationId xmlns:a16="http://schemas.microsoft.com/office/drawing/2014/main" id="{BC2A0C2F-7AC5-4626-8DBE-1B8F956080D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DC82E4F-C87D-454F-ACFF-740B47D527C6}" type="slidenum">
              <a:rPr lang="zh-CN" altLang="en-US" smtClean="0"/>
              <a:pPr/>
              <a:t>18</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a:extLst>
              <a:ext uri="{FF2B5EF4-FFF2-40B4-BE49-F238E27FC236}">
                <a16:creationId xmlns:a16="http://schemas.microsoft.com/office/drawing/2014/main" id="{7BF452CF-6C29-4DE1-941C-03979F97CE0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a:extLst>
              <a:ext uri="{FF2B5EF4-FFF2-40B4-BE49-F238E27FC236}">
                <a16:creationId xmlns:a16="http://schemas.microsoft.com/office/drawing/2014/main" id="{0EA08752-5F3E-4236-99BA-26FC678EDE1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浅层</a:t>
            </a:r>
            <a:r>
              <a:rPr lang="en-US" altLang="zh-CN" dirty="0"/>
              <a:t>RNN</a:t>
            </a:r>
            <a:r>
              <a:rPr lang="zh-CN" altLang="en-US" dirty="0"/>
              <a:t>是 一个输出层、一个隐藏层、一个输出层，那么深层</a:t>
            </a:r>
            <a:r>
              <a:rPr lang="en-US" altLang="zh-CN" dirty="0"/>
              <a:t>RNN </a:t>
            </a:r>
            <a:r>
              <a:rPr lang="zh-CN" altLang="en-US" dirty="0"/>
              <a:t>一个输入层、多个隐藏层、一个输出层。</a:t>
            </a:r>
          </a:p>
        </p:txBody>
      </p:sp>
      <p:sp>
        <p:nvSpPr>
          <p:cNvPr id="48132" name="灯片编号占位符 3">
            <a:extLst>
              <a:ext uri="{FF2B5EF4-FFF2-40B4-BE49-F238E27FC236}">
                <a16:creationId xmlns:a16="http://schemas.microsoft.com/office/drawing/2014/main" id="{9CF417A4-9B4B-4C66-AEA0-3E15E50FAA4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9CA7125-1D62-4099-A2F0-21E04C03CDC4}" type="slidenum">
              <a:rPr lang="zh-CN" altLang="en-US" smtClean="0"/>
              <a:pPr/>
              <a:t>19</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a:extLst>
              <a:ext uri="{FF2B5EF4-FFF2-40B4-BE49-F238E27FC236}">
                <a16:creationId xmlns:a16="http://schemas.microsoft.com/office/drawing/2014/main" id="{7BF452CF-6C29-4DE1-941C-03979F97CE0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a:extLst>
              <a:ext uri="{FF2B5EF4-FFF2-40B4-BE49-F238E27FC236}">
                <a16:creationId xmlns:a16="http://schemas.microsoft.com/office/drawing/2014/main" id="{0EA08752-5F3E-4236-99BA-26FC678EDE1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48132" name="灯片编号占位符 3">
            <a:extLst>
              <a:ext uri="{FF2B5EF4-FFF2-40B4-BE49-F238E27FC236}">
                <a16:creationId xmlns:a16="http://schemas.microsoft.com/office/drawing/2014/main" id="{9CF417A4-9B4B-4C66-AEA0-3E15E50FAA4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9CA7125-1D62-4099-A2F0-21E04C03CDC4}" type="slidenum">
              <a:rPr lang="zh-CN" altLang="en-US" smtClean="0"/>
              <a:pPr/>
              <a:t>20</a:t>
            </a:fld>
            <a:endParaRPr lang="zh-CN" altLang="en-US"/>
          </a:p>
        </p:txBody>
      </p:sp>
    </p:spTree>
    <p:extLst>
      <p:ext uri="{BB962C8B-B14F-4D97-AF65-F5344CB8AC3E}">
        <p14:creationId xmlns:p14="http://schemas.microsoft.com/office/powerpoint/2010/main" val="2048201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a:extLst>
              <a:ext uri="{FF2B5EF4-FFF2-40B4-BE49-F238E27FC236}">
                <a16:creationId xmlns:a16="http://schemas.microsoft.com/office/drawing/2014/main" id="{7BF452CF-6C29-4DE1-941C-03979F97CE0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a:extLst>
              <a:ext uri="{FF2B5EF4-FFF2-40B4-BE49-F238E27FC236}">
                <a16:creationId xmlns:a16="http://schemas.microsoft.com/office/drawing/2014/main" id="{0EA08752-5F3E-4236-99BA-26FC678EDE1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48132" name="灯片编号占位符 3">
            <a:extLst>
              <a:ext uri="{FF2B5EF4-FFF2-40B4-BE49-F238E27FC236}">
                <a16:creationId xmlns:a16="http://schemas.microsoft.com/office/drawing/2014/main" id="{9CF417A4-9B4B-4C66-AEA0-3E15E50FAA4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9CA7125-1D62-4099-A2F0-21E04C03CDC4}" type="slidenum">
              <a:rPr lang="zh-CN" altLang="en-US" smtClean="0"/>
              <a:pPr/>
              <a:t>21</a:t>
            </a:fld>
            <a:endParaRPr lang="zh-CN" altLang="en-US"/>
          </a:p>
        </p:txBody>
      </p:sp>
    </p:spTree>
    <p:extLst>
      <p:ext uri="{BB962C8B-B14F-4D97-AF65-F5344CB8AC3E}">
        <p14:creationId xmlns:p14="http://schemas.microsoft.com/office/powerpoint/2010/main" val="3650806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a:extLst>
              <a:ext uri="{FF2B5EF4-FFF2-40B4-BE49-F238E27FC236}">
                <a16:creationId xmlns:a16="http://schemas.microsoft.com/office/drawing/2014/main" id="{631C5224-6EEC-4E36-96F3-883EABE7C0C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备注占位符 2">
            <a:extLst>
              <a:ext uri="{FF2B5EF4-FFF2-40B4-BE49-F238E27FC236}">
                <a16:creationId xmlns:a16="http://schemas.microsoft.com/office/drawing/2014/main" id="{76AA2133-0188-4654-AF2B-BAD4322E20F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5604" name="灯片编号占位符 3">
            <a:extLst>
              <a:ext uri="{FF2B5EF4-FFF2-40B4-BE49-F238E27FC236}">
                <a16:creationId xmlns:a16="http://schemas.microsoft.com/office/drawing/2014/main" id="{CD9FDDF4-8B5E-486E-985A-0F9908C0601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EA20768-5A5A-418A-9DDF-53D89ADA51CD}" type="slidenum">
              <a:rPr lang="zh-CN" altLang="en-US" smtClean="0">
                <a:solidFill>
                  <a:srgbClr val="000000"/>
                </a:solidFill>
                <a:latin typeface="等线" panose="02010600030101010101" pitchFamily="2" charset="-122"/>
                <a:ea typeface="等线" panose="02010600030101010101" pitchFamily="2" charset="-122"/>
              </a:rPr>
              <a:pPr/>
              <a:t>3</a:t>
            </a:fld>
            <a:endParaRPr lang="zh-CN" altLang="en-US">
              <a:solidFill>
                <a:srgbClr val="000000"/>
              </a:solidFill>
              <a:latin typeface="等线" panose="02010600030101010101" pitchFamily="2" charset="-122"/>
              <a:ea typeface="等线"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a:extLst>
              <a:ext uri="{FF2B5EF4-FFF2-40B4-BE49-F238E27FC236}">
                <a16:creationId xmlns:a16="http://schemas.microsoft.com/office/drawing/2014/main" id="{24D5E6BE-25C1-4244-B0F4-BB8CFDDDC35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备注占位符 2">
            <a:extLst>
              <a:ext uri="{FF2B5EF4-FFF2-40B4-BE49-F238E27FC236}">
                <a16:creationId xmlns:a16="http://schemas.microsoft.com/office/drawing/2014/main" id="{B5C6B12E-A311-4292-9144-CFD0BDEEA19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2228" name="灯片编号占位符 3">
            <a:extLst>
              <a:ext uri="{FF2B5EF4-FFF2-40B4-BE49-F238E27FC236}">
                <a16:creationId xmlns:a16="http://schemas.microsoft.com/office/drawing/2014/main" id="{70DF4C28-9017-420C-80D7-8D269D1DC84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07B98D1-4A41-4F84-A145-CAF821A043C2}" type="slidenum">
              <a:rPr lang="zh-CN" altLang="en-US" smtClean="0">
                <a:solidFill>
                  <a:srgbClr val="000000"/>
                </a:solidFill>
                <a:latin typeface="等线" panose="02010600030101010101" pitchFamily="2" charset="-122"/>
                <a:ea typeface="等线" panose="02010600030101010101" pitchFamily="2" charset="-122"/>
              </a:rPr>
              <a:pPr/>
              <a:t>22</a:t>
            </a:fld>
            <a:endParaRPr lang="zh-CN" altLang="en-US">
              <a:solidFill>
                <a:srgbClr val="000000"/>
              </a:solidFill>
              <a:latin typeface="等线" panose="02010600030101010101" pitchFamily="2" charset="-122"/>
              <a:ea typeface="等线"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id="{1C5EEB75-3A8D-4D67-9A4C-3B740796788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备注占位符 2">
            <a:extLst>
              <a:ext uri="{FF2B5EF4-FFF2-40B4-BE49-F238E27FC236}">
                <a16:creationId xmlns:a16="http://schemas.microsoft.com/office/drawing/2014/main" id="{88DA7B91-9CF3-466B-B2CB-E2D66A0D262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首先，在介绍</a:t>
            </a:r>
            <a:r>
              <a:rPr lang="en-US" altLang="zh-CN" dirty="0"/>
              <a:t>RNN</a:t>
            </a:r>
            <a:r>
              <a:rPr lang="zh-CN" altLang="en-US" dirty="0"/>
              <a:t>之前，先来回顾一下卷积神经网络</a:t>
            </a:r>
            <a:r>
              <a:rPr lang="en-US" altLang="zh-CN" dirty="0"/>
              <a:t>CNN</a:t>
            </a:r>
            <a:r>
              <a:rPr lang="zh-CN" altLang="en-US" dirty="0"/>
              <a:t>，之前</a:t>
            </a:r>
            <a:r>
              <a:rPr lang="zh-CN" altLang="en-US" dirty="0">
                <a:solidFill>
                  <a:srgbClr val="4D4D4D"/>
                </a:solidFill>
                <a:latin typeface="-apple-system"/>
              </a:rPr>
              <a:t>我们介绍了全连接神经网络和卷积神经网络，以及它们的训练和使用。所以我可以知道，对于</a:t>
            </a:r>
            <a:r>
              <a:rPr lang="en-US" altLang="zh-CN" dirty="0" err="1">
                <a:solidFill>
                  <a:srgbClr val="4D4D4D"/>
                </a:solidFill>
                <a:latin typeface="-apple-system"/>
              </a:rPr>
              <a:t>cnn</a:t>
            </a:r>
            <a:r>
              <a:rPr lang="zh-CN" altLang="en-US" dirty="0">
                <a:solidFill>
                  <a:srgbClr val="4D4D4D"/>
                </a:solidFill>
                <a:latin typeface="-apple-system"/>
              </a:rPr>
              <a:t>是根据人类视觉总会关注特征最明显的点来设计的。因此</a:t>
            </a:r>
            <a:r>
              <a:rPr lang="en-US" altLang="zh-CN" dirty="0">
                <a:solidFill>
                  <a:srgbClr val="4D4D4D"/>
                </a:solidFill>
                <a:latin typeface="-apple-system"/>
              </a:rPr>
              <a:t>CNN</a:t>
            </a:r>
            <a:r>
              <a:rPr lang="zh-CN" altLang="en-US" dirty="0">
                <a:solidFill>
                  <a:srgbClr val="4D4D4D"/>
                </a:solidFill>
                <a:latin typeface="-apple-system"/>
              </a:rPr>
              <a:t>通过引入类似人类视觉的卷积核进行特征提取，并且对比</a:t>
            </a:r>
            <a:r>
              <a:rPr lang="en-US" altLang="zh-CN" dirty="0">
                <a:solidFill>
                  <a:srgbClr val="4D4D4D"/>
                </a:solidFill>
                <a:latin typeface="-apple-system"/>
              </a:rPr>
              <a:t>MLP</a:t>
            </a:r>
            <a:r>
              <a:rPr lang="zh-CN" altLang="en-US" dirty="0">
                <a:solidFill>
                  <a:srgbClr val="4D4D4D"/>
                </a:solidFill>
                <a:latin typeface="-apple-system"/>
              </a:rPr>
              <a:t>，</a:t>
            </a:r>
            <a:r>
              <a:rPr lang="en-US" altLang="zh-CN" dirty="0">
                <a:solidFill>
                  <a:srgbClr val="4D4D4D"/>
                </a:solidFill>
                <a:latin typeface="-apple-system"/>
              </a:rPr>
              <a:t>CNN</a:t>
            </a:r>
            <a:r>
              <a:rPr lang="zh-CN" altLang="en-US" dirty="0">
                <a:solidFill>
                  <a:srgbClr val="4D4D4D"/>
                </a:solidFill>
                <a:latin typeface="-apple-system"/>
              </a:rPr>
              <a:t>的参数共享也能减少在处理类似图像等高维数据时的参数量，同时也正是由于卷积核的引入，使</a:t>
            </a:r>
            <a:r>
              <a:rPr lang="en-US" altLang="zh-CN" dirty="0">
                <a:solidFill>
                  <a:srgbClr val="4D4D4D"/>
                </a:solidFill>
                <a:latin typeface="-apple-system"/>
              </a:rPr>
              <a:t>CNN</a:t>
            </a:r>
            <a:r>
              <a:rPr lang="zh-CN" altLang="en-US" dirty="0">
                <a:solidFill>
                  <a:srgbClr val="4D4D4D"/>
                </a:solidFill>
                <a:latin typeface="-apple-system"/>
              </a:rPr>
              <a:t>更适合于处理网络结构的数据。并且也可以通过引入池化操作进行大幅度的数据降维。但是对于下面的这种序列问题，虽然</a:t>
            </a:r>
            <a:r>
              <a:rPr lang="en-US" altLang="zh-CN" dirty="0">
                <a:solidFill>
                  <a:srgbClr val="4D4D4D"/>
                </a:solidFill>
                <a:latin typeface="-apple-system"/>
              </a:rPr>
              <a:t>CNN</a:t>
            </a:r>
            <a:r>
              <a:rPr lang="zh-CN" altLang="en-US" dirty="0">
                <a:solidFill>
                  <a:srgbClr val="4D4D4D"/>
                </a:solidFill>
                <a:latin typeface="-apple-system"/>
              </a:rPr>
              <a:t>可以通过对序列进行分词，然后对每个词进行类似</a:t>
            </a:r>
            <a:r>
              <a:rPr lang="en-US" altLang="zh-CN" dirty="0">
                <a:solidFill>
                  <a:srgbClr val="4D4D4D"/>
                </a:solidFill>
                <a:latin typeface="-apple-system"/>
              </a:rPr>
              <a:t>one hot</a:t>
            </a:r>
            <a:r>
              <a:rPr lang="zh-CN" altLang="en-US" dirty="0">
                <a:solidFill>
                  <a:srgbClr val="4D4D4D"/>
                </a:solidFill>
                <a:latin typeface="-apple-system"/>
              </a:rPr>
              <a:t>的编码，以词性作为标签进行训练，但是这样在训练过程中会丢失很多前后的相关信息，比如要预测‘苹果’这个词，我们可以看到，他前面的词是一个动词，而对于动词来说，他后面跟副词或是介词等词性的概率就会很小，所以如果模型能够得到这种记忆性，预测成功的概率就会大很多，但是对于</a:t>
            </a:r>
            <a:r>
              <a:rPr lang="en-US" altLang="zh-CN" dirty="0">
                <a:solidFill>
                  <a:srgbClr val="4D4D4D"/>
                </a:solidFill>
                <a:latin typeface="-apple-system"/>
              </a:rPr>
              <a:t>MLP</a:t>
            </a:r>
            <a:r>
              <a:rPr lang="zh-CN" altLang="en-US" dirty="0">
                <a:solidFill>
                  <a:srgbClr val="4D4D4D"/>
                </a:solidFill>
                <a:latin typeface="-apple-system"/>
              </a:rPr>
              <a:t>和</a:t>
            </a:r>
            <a:r>
              <a:rPr lang="en-US" altLang="zh-CN" dirty="0">
                <a:solidFill>
                  <a:srgbClr val="4D4D4D"/>
                </a:solidFill>
                <a:latin typeface="-apple-system"/>
              </a:rPr>
              <a:t>CNN</a:t>
            </a:r>
            <a:r>
              <a:rPr lang="zh-CN" altLang="en-US" dirty="0">
                <a:solidFill>
                  <a:srgbClr val="4D4D4D"/>
                </a:solidFill>
                <a:latin typeface="-apple-system"/>
              </a:rPr>
              <a:t>这种前馈神经网络中，他们是没有这种记忆关系的，他们在训练以及测试都单独的取处理一个个的输入，对应当前输入的输出和上一时刻的输入是完全没有关系的。而这也是这类神经网络处理序列信息的一个弊端。所以为了解决这类问题，就需要一种能够对输入序列信息前后有记忆的网络，其实能够更适应对于序列信息预测或分类</a:t>
            </a:r>
            <a:endParaRPr lang="en-US" altLang="zh-CN" dirty="0">
              <a:solidFill>
                <a:srgbClr val="4D4D4D"/>
              </a:solidFill>
              <a:latin typeface="-apple-system"/>
            </a:endParaRPr>
          </a:p>
        </p:txBody>
      </p:sp>
      <p:sp>
        <p:nvSpPr>
          <p:cNvPr id="27652" name="灯片编号占位符 3">
            <a:extLst>
              <a:ext uri="{FF2B5EF4-FFF2-40B4-BE49-F238E27FC236}">
                <a16:creationId xmlns:a16="http://schemas.microsoft.com/office/drawing/2014/main" id="{2024BD8D-07BA-4E40-8106-A2B4DB2664C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761143A-33B9-4104-8ECB-DC60812B0859}" type="slidenum">
              <a:rPr lang="zh-CN" altLang="en-US" smtClean="0"/>
              <a:pPr/>
              <a:t>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id="{CFF76B0F-FE5D-4C3E-B3D4-DE873EAFAB5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备注占位符 2">
            <a:extLst>
              <a:ext uri="{FF2B5EF4-FFF2-40B4-BE49-F238E27FC236}">
                <a16:creationId xmlns:a16="http://schemas.microsoft.com/office/drawing/2014/main" id="{217ACFD3-C12E-4122-9818-FF9AB15064A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我们仍然以一个例子来介绍</a:t>
            </a:r>
            <a:r>
              <a:rPr lang="en-US" altLang="zh-CN" dirty="0"/>
              <a:t>RNN</a:t>
            </a:r>
            <a:r>
              <a:rPr lang="zh-CN" altLang="en-US" dirty="0"/>
              <a:t>是什么，以及对他的一个定义。</a:t>
            </a:r>
            <a:endParaRPr lang="en-US" altLang="zh-CN" dirty="0"/>
          </a:p>
          <a:p>
            <a:endParaRPr lang="en-US" altLang="zh-CN" dirty="0"/>
          </a:p>
          <a:p>
            <a:r>
              <a:rPr lang="zh-CN" altLang="en-US" dirty="0"/>
              <a:t>然后看一下</a:t>
            </a:r>
            <a:r>
              <a:rPr lang="en-US" altLang="zh-CN" dirty="0"/>
              <a:t>RNN</a:t>
            </a:r>
            <a:r>
              <a:rPr lang="zh-CN" altLang="en-US" dirty="0"/>
              <a:t>最基本的网络单元，这个我们在学习过程中在各种帖子中常见的简图，它其实在理解起来比较抽象，所以我们对他进行一个展开，其实对这部分的理解造成困难的主要是这个反馈</a:t>
            </a:r>
            <a:r>
              <a:rPr lang="en-US" altLang="zh-CN" dirty="0"/>
              <a:t>W</a:t>
            </a:r>
            <a:r>
              <a:rPr lang="zh-CN" altLang="en-US" dirty="0"/>
              <a:t>，所以我们先把这一块去除掉，直接看他的主体结构，其实把他去除掉以后就可以看到他其实是一个单层的</a:t>
            </a:r>
            <a:r>
              <a:rPr lang="en-US" altLang="zh-CN" dirty="0"/>
              <a:t>MLP</a:t>
            </a:r>
            <a:r>
              <a:rPr lang="zh-CN" altLang="en-US" dirty="0"/>
              <a:t>网络，所以这个输入可以定义为</a:t>
            </a:r>
            <a:endParaRPr lang="en-US" altLang="zh-CN" dirty="0"/>
          </a:p>
          <a:p>
            <a:r>
              <a:rPr lang="zh-CN" altLang="en-US" dirty="0"/>
              <a:t>而这个其实就是上一时刻的隐藏状态来作为当前对之前信息记忆，然后将这个记忆信息和当前时刻的输入</a:t>
            </a:r>
            <a:r>
              <a:rPr lang="en-US" altLang="zh-CN" dirty="0"/>
              <a:t>X</a:t>
            </a:r>
            <a:r>
              <a:rPr lang="zh-CN" altLang="en-US" dirty="0"/>
              <a:t>共同作为输入进行预测或分类。</a:t>
            </a:r>
          </a:p>
        </p:txBody>
      </p:sp>
      <p:sp>
        <p:nvSpPr>
          <p:cNvPr id="29700" name="灯片编号占位符 3">
            <a:extLst>
              <a:ext uri="{FF2B5EF4-FFF2-40B4-BE49-F238E27FC236}">
                <a16:creationId xmlns:a16="http://schemas.microsoft.com/office/drawing/2014/main" id="{E40E2F00-9BDB-4530-8E85-935F59A2A5D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46E4EAC-DC34-466C-A2E0-37D175DCFC10}" type="slidenum">
              <a:rPr lang="zh-CN" altLang="en-US" smtClean="0"/>
              <a:pPr/>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a:extLst>
              <a:ext uri="{FF2B5EF4-FFF2-40B4-BE49-F238E27FC236}">
                <a16:creationId xmlns:a16="http://schemas.microsoft.com/office/drawing/2014/main" id="{21535966-84EC-4212-B9E2-D5C1540498D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mc:AlternateContent xmlns:mc="http://schemas.openxmlformats.org/markup-compatibility/2006" xmlns:a14="http://schemas.microsoft.com/office/drawing/2010/main">
        <mc:Choice Requires="a14">
          <p:sp>
            <p:nvSpPr>
              <p:cNvPr id="31747" name="备注占位符 2">
                <a:extLst>
                  <a:ext uri="{FF2B5EF4-FFF2-40B4-BE49-F238E27FC236}">
                    <a16:creationId xmlns:a16="http://schemas.microsoft.com/office/drawing/2014/main" id="{13F63AA0-DF29-4426-B4FE-5E8E6936B51A}"/>
                  </a:ext>
                </a:extLst>
              </p:cNvPr>
              <p:cNvSpPr>
                <a:spLocks noGrp="1" noChangeArrowheads="1"/>
              </p:cNvSpPr>
              <p:nvPr>
                <p:ph type="body" idx="1"/>
              </p:nvPr>
            </p:nvSpPr>
            <p:spPr bwMode="auto">
              <a:noFill/>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首先我们看一下对这张图按照时间步进行展开的一个形式，</a:t>
                </a:r>
                <a:endParaRPr lang="en-US" altLang="zh-CN" dirty="0"/>
              </a:p>
              <a:p>
                <a:endParaRPr lang="en-US" altLang="zh-CN" dirty="0"/>
              </a:p>
              <a:p>
                <a:r>
                  <a:rPr lang="zh-CN" altLang="en-US" dirty="0"/>
                  <a:t>首先，我先解释一下什么是时间步，因为我们只有一个网络，而我们对于序列的预测是要将整个句子划分为不同的词或者字，然后将这些词或字按顺序分别输入到网络中，因为在这个输入过程中，词向量是一个一个输入进去的，所以就很像按照时间对这句话逐次进行阅读。所以每输入一个词就相当于一个时间步</a:t>
                </a:r>
                <a:endParaRPr lang="en-US" altLang="zh-CN" dirty="0"/>
              </a:p>
              <a:p>
                <a:r>
                  <a:rPr lang="zh-CN" altLang="en-US" dirty="0"/>
                  <a:t>对于每个时间步来说，它所对应的其实都是一个网络，也就是它所对应的每个参数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hh</m:t>
                        </m:r>
                      </m:sub>
                    </m:sSub>
                  </m:oMath>
                </a14:m>
                <a:r>
                  <a:rPr lang="zh-CN" altLang="en-US" dirty="0"/>
                  <a:t>、</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h𝑥</m:t>
                        </m:r>
                      </m:sub>
                    </m:sSub>
                  </m:oMath>
                </a14:m>
                <a:r>
                  <a:rPr lang="zh-CN" altLang="en-US" dirty="0"/>
                  <a:t>以及</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𝑦h</m:t>
                        </m:r>
                      </m:sub>
                    </m:sSub>
                  </m:oMath>
                </a14:m>
                <a:r>
                  <a:rPr lang="zh-CN" altLang="en-US" dirty="0"/>
                  <a:t>在每个时刻都是一样的</a:t>
                </a:r>
                <a:r>
                  <a:rPr lang="en-US" altLang="zh-CN" dirty="0"/>
                  <a:t>,</a:t>
                </a:r>
                <a:r>
                  <a:rPr lang="zh-CN" altLang="en-US" dirty="0"/>
                  <a:t>所以我这里展示的图并不是一个并行计算，而是每次的传播中只输入一个词向量，然后将记忆储存下来，在下一个时刻，再利用储存的记忆和输入</a:t>
                </a:r>
                <a:r>
                  <a:rPr lang="en-US" altLang="zh-CN" dirty="0"/>
                  <a:t>x</a:t>
                </a:r>
                <a:r>
                  <a:rPr lang="zh-CN" altLang="en-US" dirty="0"/>
                  <a:t>共同决定输出和将</a:t>
                </a:r>
                <a:r>
                  <a:rPr lang="en-US" altLang="zh-CN" dirty="0"/>
                  <a:t>x</a:t>
                </a:r>
                <a:r>
                  <a:rPr lang="zh-CN" altLang="en-US" dirty="0"/>
                  <a:t>储存后的记忆。</a:t>
                </a:r>
                <a:endParaRPr lang="en-US" altLang="zh-CN" dirty="0"/>
              </a:p>
              <a:p>
                <a:endParaRPr lang="en-US" altLang="zh-CN" dirty="0"/>
              </a:p>
              <a:p>
                <a:r>
                  <a:rPr lang="zh-CN" altLang="en-US" dirty="0"/>
                  <a:t>然后我们看一下他的公式表示，</a:t>
                </a:r>
              </a:p>
            </p:txBody>
          </p:sp>
        </mc:Choice>
        <mc:Fallback xmlns="">
          <p:sp>
            <p:nvSpPr>
              <p:cNvPr id="31747" name="备注占位符 2">
                <a:extLst>
                  <a:ext uri="{FF2B5EF4-FFF2-40B4-BE49-F238E27FC236}">
                    <a16:creationId xmlns:a16="http://schemas.microsoft.com/office/drawing/2014/main" id="{13F63AA0-DF29-4426-B4FE-5E8E6936B51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首先我们看一下对这张图按照时间步进行展开的一个形式，</a:t>
                </a:r>
                <a:endParaRPr lang="en-US" altLang="zh-CN" dirty="0"/>
              </a:p>
              <a:p>
                <a:endParaRPr lang="en-US" altLang="zh-CN" dirty="0"/>
              </a:p>
              <a:p>
                <a:r>
                  <a:rPr lang="zh-CN" altLang="en-US" dirty="0"/>
                  <a:t>首先，我先解释一下什么是时间步，因为我们只有一个网络，而我们对于序列的预测是要将整个句子划分为不同的词或者字，然后将这些词或字按顺序分别输入到网络中，因为在这个输入过程中，词向量是一个一个输入进去的，所以就很像按照时间对这句话逐次进行阅读。所以每输入一个词就相当于一个时间步</a:t>
                </a:r>
                <a:endParaRPr lang="en-US" altLang="zh-CN" dirty="0"/>
              </a:p>
              <a:p>
                <a:r>
                  <a:rPr lang="zh-CN" altLang="en-US" dirty="0"/>
                  <a:t>对于每个时间步来说，它所对应的其实都是一个网络，也就是它所对应的每个参数</a:t>
                </a:r>
                <a:r>
                  <a:rPr lang="en-US" altLang="zh-CN" b="0" i="0">
                    <a:latin typeface="Cambria Math" panose="02040503050406030204" pitchFamily="18" charset="0"/>
                  </a:rPr>
                  <a:t>𝑊_ℎℎ</a:t>
                </a:r>
                <a:r>
                  <a:rPr lang="zh-CN" altLang="en-US" dirty="0"/>
                  <a:t>、</a:t>
                </a:r>
                <a:r>
                  <a:rPr lang="en-US" altLang="zh-CN" b="0" i="0">
                    <a:latin typeface="Cambria Math" panose="02040503050406030204" pitchFamily="18" charset="0"/>
                  </a:rPr>
                  <a:t>𝑊_ℎ𝑥</a:t>
                </a:r>
                <a:r>
                  <a:rPr lang="zh-CN" altLang="en-US" dirty="0"/>
                  <a:t>以及</a:t>
                </a:r>
                <a:r>
                  <a:rPr lang="en-US" altLang="zh-CN" b="0" i="0">
                    <a:latin typeface="Cambria Math" panose="02040503050406030204" pitchFamily="18" charset="0"/>
                  </a:rPr>
                  <a:t>𝑊_𝑦ℎ</a:t>
                </a:r>
                <a:r>
                  <a:rPr lang="zh-CN" altLang="en-US" dirty="0"/>
                  <a:t>在每个时刻都是一样的</a:t>
                </a:r>
                <a:r>
                  <a:rPr lang="en-US" altLang="zh-CN" dirty="0"/>
                  <a:t>,</a:t>
                </a:r>
                <a:r>
                  <a:rPr lang="zh-CN" altLang="en-US" dirty="0"/>
                  <a:t>所以我这里展示的图并不是一个并行计算，而是每次的传播中只输入一个词向量，然后将记忆储存下来，在下一个时刻，再利用储存的记忆和输入</a:t>
                </a:r>
                <a:r>
                  <a:rPr lang="en-US" altLang="zh-CN" dirty="0"/>
                  <a:t>x</a:t>
                </a:r>
                <a:r>
                  <a:rPr lang="zh-CN" altLang="en-US" dirty="0"/>
                  <a:t>共同决定输出和将</a:t>
                </a:r>
                <a:r>
                  <a:rPr lang="en-US" altLang="zh-CN" dirty="0"/>
                  <a:t>x</a:t>
                </a:r>
                <a:r>
                  <a:rPr lang="zh-CN" altLang="en-US" dirty="0"/>
                  <a:t>储存后的记忆。</a:t>
                </a:r>
                <a:endParaRPr lang="en-US" altLang="zh-CN" dirty="0"/>
              </a:p>
              <a:p>
                <a:endParaRPr lang="en-US" altLang="zh-CN" dirty="0"/>
              </a:p>
              <a:p>
                <a:r>
                  <a:rPr lang="zh-CN" altLang="en-US" dirty="0"/>
                  <a:t>然后我们看一下他的公式表示，</a:t>
                </a:r>
              </a:p>
            </p:txBody>
          </p:sp>
        </mc:Fallback>
      </mc:AlternateContent>
      <p:sp>
        <p:nvSpPr>
          <p:cNvPr id="31748" name="灯片编号占位符 3">
            <a:extLst>
              <a:ext uri="{FF2B5EF4-FFF2-40B4-BE49-F238E27FC236}">
                <a16:creationId xmlns:a16="http://schemas.microsoft.com/office/drawing/2014/main" id="{486DAF14-9ABE-4027-ACD9-DD3484467FE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3D16080-419A-4CA2-8D5F-0FA3BBC01C32}" type="slidenum">
              <a:rPr lang="zh-CN" altLang="en-US" smtClean="0"/>
              <a:pPr/>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现在我们对前向传播的方式以及原理有了一定的理解后，我们看一下他的反向传播过程，这其实是</a:t>
            </a:r>
            <a:r>
              <a:rPr lang="en-US" altLang="zh-CN" dirty="0"/>
              <a:t>RNN</a:t>
            </a:r>
            <a:r>
              <a:rPr lang="zh-CN" altLang="en-US" dirty="0"/>
              <a:t>在学习过程中最为重要的部分。</a:t>
            </a:r>
            <a:endParaRPr lang="en-US" altLang="zh-CN" dirty="0"/>
          </a:p>
          <a:p>
            <a:endParaRPr lang="en-US" altLang="zh-CN" dirty="0"/>
          </a:p>
          <a:p>
            <a:r>
              <a:rPr lang="zh-CN" altLang="en-US" dirty="0"/>
              <a:t>首先还是通过这个图来看，通过前边的对前向传播的理解后，我们可以知道信息的传输路径是通过隐藏状态（也就是记忆信息）和输入</a:t>
            </a:r>
            <a:r>
              <a:rPr lang="en-US" altLang="zh-CN" dirty="0"/>
              <a:t>x</a:t>
            </a:r>
            <a:r>
              <a:rPr lang="zh-CN" altLang="en-US" dirty="0"/>
              <a:t>共同决定输出，然后记忆信息通过时间步向前传播。所以每个时间步都会有一个输出，因此对应于每个时间步都会有一个</a:t>
            </a:r>
            <a:r>
              <a:rPr lang="en-US" altLang="zh-CN" dirty="0"/>
              <a:t>loss</a:t>
            </a:r>
            <a:r>
              <a:rPr lang="zh-CN" altLang="en-US" dirty="0"/>
              <a:t>，然后经过若干个时间步进行预测的时候，把对应于每个词的</a:t>
            </a:r>
            <a:r>
              <a:rPr lang="en-US" altLang="zh-CN" dirty="0"/>
              <a:t>loss</a:t>
            </a:r>
            <a:r>
              <a:rPr lang="zh-CN" altLang="en-US" dirty="0"/>
              <a:t>加起来，得到最终的</a:t>
            </a:r>
            <a:r>
              <a:rPr lang="en-US" altLang="zh-CN" dirty="0"/>
              <a:t>loss</a:t>
            </a:r>
            <a:r>
              <a:rPr lang="zh-CN" altLang="en-US" dirty="0"/>
              <a:t>，整个的反向传播就是通过最终的</a:t>
            </a:r>
            <a:r>
              <a:rPr lang="en-US" altLang="zh-CN" dirty="0"/>
              <a:t>loss</a:t>
            </a:r>
            <a:r>
              <a:rPr lang="zh-CN" altLang="en-US" dirty="0"/>
              <a:t>进行传播</a:t>
            </a:r>
            <a:endParaRPr lang="en-US" altLang="zh-CN" dirty="0"/>
          </a:p>
          <a:p>
            <a:endParaRPr lang="en-US" altLang="zh-CN" dirty="0"/>
          </a:p>
          <a:p>
            <a:r>
              <a:rPr lang="zh-CN" altLang="en-US" dirty="0"/>
              <a:t>然后我们结合公式进行解释</a:t>
            </a:r>
          </a:p>
        </p:txBody>
      </p:sp>
      <p:sp>
        <p:nvSpPr>
          <p:cNvPr id="4" name="灯片编号占位符 3"/>
          <p:cNvSpPr>
            <a:spLocks noGrp="1"/>
          </p:cNvSpPr>
          <p:nvPr>
            <p:ph type="sldNum" sz="quarter" idx="5"/>
          </p:nvPr>
        </p:nvSpPr>
        <p:spPr/>
        <p:txBody>
          <a:bodyPr/>
          <a:lstStyle/>
          <a:p>
            <a:pPr>
              <a:defRPr/>
            </a:pPr>
            <a:fld id="{2927B4B2-97CF-4628-9B1E-123A27C666EC}" type="slidenum">
              <a:rPr lang="zh-CN" altLang="en-US" smtClean="0"/>
              <a:pPr>
                <a:defRPr/>
              </a:pPr>
              <a:t>7</a:t>
            </a:fld>
            <a:endParaRPr lang="zh-CN" altLang="en-US"/>
          </a:p>
        </p:txBody>
      </p:sp>
    </p:spTree>
    <p:extLst>
      <p:ext uri="{BB962C8B-B14F-4D97-AF65-F5344CB8AC3E}">
        <p14:creationId xmlns:p14="http://schemas.microsoft.com/office/powerpoint/2010/main" val="689531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a:extLst>
              <a:ext uri="{FF2B5EF4-FFF2-40B4-BE49-F238E27FC236}">
                <a16:creationId xmlns:a16="http://schemas.microsoft.com/office/drawing/2014/main" id="{7BF452CF-6C29-4DE1-941C-03979F97CE0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a:extLst>
              <a:ext uri="{FF2B5EF4-FFF2-40B4-BE49-F238E27FC236}">
                <a16:creationId xmlns:a16="http://schemas.microsoft.com/office/drawing/2014/main" id="{0EA08752-5F3E-4236-99BA-26FC678EDE1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浅层</a:t>
            </a:r>
            <a:r>
              <a:rPr lang="en-US" altLang="zh-CN"/>
              <a:t>RNN</a:t>
            </a:r>
            <a:r>
              <a:rPr lang="zh-CN" altLang="en-US"/>
              <a:t>是 一个输出层、一个隐藏层、一个输出层，那么深层</a:t>
            </a:r>
            <a:r>
              <a:rPr lang="en-US" altLang="zh-CN"/>
              <a:t>RNN </a:t>
            </a:r>
            <a:r>
              <a:rPr lang="zh-CN" altLang="en-US"/>
              <a:t>一个输入层、多个隐藏层、一个输出层。</a:t>
            </a:r>
          </a:p>
        </p:txBody>
      </p:sp>
      <p:sp>
        <p:nvSpPr>
          <p:cNvPr id="48132" name="灯片编号占位符 3">
            <a:extLst>
              <a:ext uri="{FF2B5EF4-FFF2-40B4-BE49-F238E27FC236}">
                <a16:creationId xmlns:a16="http://schemas.microsoft.com/office/drawing/2014/main" id="{9CF417A4-9B4B-4C66-AEA0-3E15E50FAA4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9CA7125-1D62-4099-A2F0-21E04C03CDC4}" type="slidenum">
              <a:rPr lang="zh-CN" altLang="en-US" smtClean="0"/>
              <a:pPr/>
              <a:t>8</a:t>
            </a:fld>
            <a:endParaRPr lang="zh-CN" altLang="en-US"/>
          </a:p>
        </p:txBody>
      </p:sp>
    </p:spTree>
    <p:extLst>
      <p:ext uri="{BB962C8B-B14F-4D97-AF65-F5344CB8AC3E}">
        <p14:creationId xmlns:p14="http://schemas.microsoft.com/office/powerpoint/2010/main" val="673107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520B8A2A-4D07-4968-8FE9-86C34F20BC5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备注占位符 2">
            <a:extLst>
              <a:ext uri="{FF2B5EF4-FFF2-40B4-BE49-F238E27FC236}">
                <a16:creationId xmlns:a16="http://schemas.microsoft.com/office/drawing/2014/main" id="{188F9B9B-500B-42BD-B435-F7463D3A196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到这里，我们就大概了解了整个</a:t>
            </a:r>
            <a:r>
              <a:rPr lang="en-US" altLang="zh-CN" dirty="0"/>
              <a:t>RNN</a:t>
            </a:r>
            <a:r>
              <a:rPr lang="zh-CN" altLang="en-US" dirty="0"/>
              <a:t>的运行流程，以及他的反向传播过程。我们可以知道</a:t>
            </a:r>
            <a:r>
              <a:rPr lang="en-US" altLang="zh-CN" dirty="0"/>
              <a:t>RNN</a:t>
            </a:r>
            <a:r>
              <a:rPr lang="zh-CN" altLang="en-US" dirty="0"/>
              <a:t>的隐藏单元的信息记忆以及不同时间步之间的信息传递是可以有效的帮助记忆序列信息的，但是这种最基本的</a:t>
            </a:r>
            <a:r>
              <a:rPr lang="en-US" altLang="zh-CN" dirty="0"/>
              <a:t>RNN</a:t>
            </a:r>
            <a:r>
              <a:rPr lang="zh-CN" altLang="en-US" dirty="0"/>
              <a:t>对序列信息的处理仍然有一定的弊端，在介绍弊端之前首先先来了解两个概念，短期依赖问题和长期依赖问题。</a:t>
            </a:r>
            <a:endParaRPr lang="en-US" altLang="zh-CN" dirty="0"/>
          </a:p>
          <a:p>
            <a:endParaRPr lang="en-US" altLang="zh-CN" dirty="0"/>
          </a:p>
          <a:p>
            <a:r>
              <a:rPr lang="zh-CN" altLang="en-US" dirty="0"/>
              <a:t>而对于基本的</a:t>
            </a:r>
            <a:r>
              <a:rPr lang="en-US" altLang="zh-CN" dirty="0"/>
              <a:t>RNN</a:t>
            </a:r>
            <a:r>
              <a:rPr lang="zh-CN" altLang="en-US" dirty="0"/>
              <a:t>模型呢，它比较擅长处理具有短期依赖性的问题，而对于长期依赖性问题他的性能其实并不好。首先我们先来讲一下为什么对于短期依赖性问题能够处理的更好</a:t>
            </a:r>
            <a:endParaRPr lang="en-US" altLang="zh-CN" dirty="0"/>
          </a:p>
          <a:p>
            <a:endParaRPr lang="en-US" altLang="zh-CN" dirty="0"/>
          </a:p>
        </p:txBody>
      </p:sp>
      <p:sp>
        <p:nvSpPr>
          <p:cNvPr id="34820" name="灯片编号占位符 3">
            <a:extLst>
              <a:ext uri="{FF2B5EF4-FFF2-40B4-BE49-F238E27FC236}">
                <a16:creationId xmlns:a16="http://schemas.microsoft.com/office/drawing/2014/main" id="{5F9B776A-5482-4D8C-811C-741F3B38785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EE8A829-B7F2-4B12-A6F5-4CBBBB83F1A6}" type="slidenum">
              <a:rPr lang="zh-CN" altLang="en-US" smtClean="0"/>
              <a:pPr/>
              <a:t>9</a:t>
            </a:fld>
            <a:endParaRPr lang="zh-CN" altLang="en-US"/>
          </a:p>
        </p:txBody>
      </p:sp>
    </p:spTree>
    <p:extLst>
      <p:ext uri="{BB962C8B-B14F-4D97-AF65-F5344CB8AC3E}">
        <p14:creationId xmlns:p14="http://schemas.microsoft.com/office/powerpoint/2010/main" val="39087804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520B8A2A-4D07-4968-8FE9-86C34F20BC5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备注占位符 2">
            <a:extLst>
              <a:ext uri="{FF2B5EF4-FFF2-40B4-BE49-F238E27FC236}">
                <a16:creationId xmlns:a16="http://schemas.microsoft.com/office/drawing/2014/main" id="{188F9B9B-500B-42BD-B435-F7463D3A196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然后再看一下对于长期依赖性问题的表现不好的原因</a:t>
            </a:r>
            <a:endParaRPr lang="en-US" altLang="zh-CN" dirty="0"/>
          </a:p>
          <a:p>
            <a:endParaRPr lang="en-US" altLang="zh-CN" dirty="0"/>
          </a:p>
          <a:p>
            <a:r>
              <a:rPr lang="zh-CN" altLang="en-US" dirty="0"/>
              <a:t>梯度爆炸问题容易被发现，</a:t>
            </a:r>
            <a:r>
              <a:rPr lang="en-US" altLang="zh-CN" dirty="0"/>
              <a:t>loss</a:t>
            </a:r>
            <a:r>
              <a:rPr lang="zh-CN" altLang="en-US" dirty="0"/>
              <a:t>会出现</a:t>
            </a:r>
            <a:r>
              <a:rPr lang="en-US" altLang="zh-CN" dirty="0"/>
              <a:t>NAN</a:t>
            </a:r>
            <a:r>
              <a:rPr lang="zh-CN" altLang="en-US" dirty="0"/>
              <a:t>，解决梯度爆炸问题相对梯度消失简单，可以进行</a:t>
            </a:r>
            <a:r>
              <a:rPr lang="en-US" altLang="zh-CN" dirty="0" err="1"/>
              <a:t>gradent</a:t>
            </a:r>
            <a:r>
              <a:rPr lang="en-US" altLang="zh-CN" dirty="0"/>
              <a:t> clipping,</a:t>
            </a:r>
            <a:r>
              <a:rPr lang="zh-CN" altLang="en-US" dirty="0"/>
              <a:t>当梯度超过某个阈值的时候，可以对这个梯度向量进行重新缩放</a:t>
            </a:r>
          </a:p>
        </p:txBody>
      </p:sp>
      <p:sp>
        <p:nvSpPr>
          <p:cNvPr id="34820" name="灯片编号占位符 3">
            <a:extLst>
              <a:ext uri="{FF2B5EF4-FFF2-40B4-BE49-F238E27FC236}">
                <a16:creationId xmlns:a16="http://schemas.microsoft.com/office/drawing/2014/main" id="{5F9B776A-5482-4D8C-811C-741F3B38785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EE8A829-B7F2-4B12-A6F5-4CBBBB83F1A6}" type="slidenum">
              <a:rPr lang="zh-CN" altLang="en-US" smtClean="0"/>
              <a:pPr/>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Rectangle 4">
            <a:extLst>
              <a:ext uri="{FF2B5EF4-FFF2-40B4-BE49-F238E27FC236}">
                <a16:creationId xmlns:a16="http://schemas.microsoft.com/office/drawing/2014/main" id="{916E5E79-DE19-4F6E-8816-7E8EF152DE0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D010D3E9-BC0E-4605-ADD4-6664C270F10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E11DF092-D1B4-490F-B2CA-8DF76B00AE5F}"/>
              </a:ext>
            </a:extLst>
          </p:cNvPr>
          <p:cNvSpPr>
            <a:spLocks noGrp="1" noChangeArrowheads="1"/>
          </p:cNvSpPr>
          <p:nvPr>
            <p:ph type="sldNum" sz="quarter" idx="12"/>
          </p:nvPr>
        </p:nvSpPr>
        <p:spPr>
          <a:ln/>
        </p:spPr>
        <p:txBody>
          <a:bodyPr/>
          <a:lstStyle>
            <a:lvl1pPr>
              <a:defRPr/>
            </a:lvl1pPr>
          </a:lstStyle>
          <a:p>
            <a:pPr>
              <a:defRPr/>
            </a:pPr>
            <a:fld id="{D4D5711C-CBD0-4618-BFDF-F0E4AE5312F7}" type="slidenum">
              <a:rPr lang="en-US" altLang="zh-CN"/>
              <a:pPr>
                <a:defRPr/>
              </a:pPr>
              <a:t>‹#›</a:t>
            </a:fld>
            <a:endParaRPr lang="en-US" altLang="zh-CN"/>
          </a:p>
        </p:txBody>
      </p:sp>
    </p:spTree>
    <p:extLst>
      <p:ext uri="{BB962C8B-B14F-4D97-AF65-F5344CB8AC3E}">
        <p14:creationId xmlns:p14="http://schemas.microsoft.com/office/powerpoint/2010/main" val="1213645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4">
            <a:extLst>
              <a:ext uri="{FF2B5EF4-FFF2-40B4-BE49-F238E27FC236}">
                <a16:creationId xmlns:a16="http://schemas.microsoft.com/office/drawing/2014/main" id="{8D71C8A6-FB9E-41ED-9F94-1600CF23187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025403A9-8508-4001-BE26-8A73E8286AE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A24D390F-53E4-4E51-A01A-A5DCEA6C513D}"/>
              </a:ext>
            </a:extLst>
          </p:cNvPr>
          <p:cNvSpPr>
            <a:spLocks noGrp="1" noChangeArrowheads="1"/>
          </p:cNvSpPr>
          <p:nvPr>
            <p:ph type="sldNum" sz="quarter" idx="12"/>
          </p:nvPr>
        </p:nvSpPr>
        <p:spPr>
          <a:ln/>
        </p:spPr>
        <p:txBody>
          <a:bodyPr/>
          <a:lstStyle>
            <a:lvl1pPr>
              <a:defRPr/>
            </a:lvl1pPr>
          </a:lstStyle>
          <a:p>
            <a:pPr>
              <a:defRPr/>
            </a:pPr>
            <a:fld id="{0D7A2E42-4BFD-4857-A16C-BA222ED67C25}" type="slidenum">
              <a:rPr lang="en-US" altLang="zh-CN"/>
              <a:pPr>
                <a:defRPr/>
              </a:pPr>
              <a:t>‹#›</a:t>
            </a:fld>
            <a:endParaRPr lang="en-US" altLang="zh-CN"/>
          </a:p>
        </p:txBody>
      </p:sp>
    </p:spTree>
    <p:extLst>
      <p:ext uri="{BB962C8B-B14F-4D97-AF65-F5344CB8AC3E}">
        <p14:creationId xmlns:p14="http://schemas.microsoft.com/office/powerpoint/2010/main" val="3156828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4">
            <a:extLst>
              <a:ext uri="{FF2B5EF4-FFF2-40B4-BE49-F238E27FC236}">
                <a16:creationId xmlns:a16="http://schemas.microsoft.com/office/drawing/2014/main" id="{0D06643F-4593-4FD3-871A-98D4BFFD013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5050DF93-FF2F-402C-BF91-DCB33AFCFFB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AE894E7F-B8DB-4376-99E3-3C083493755C}"/>
              </a:ext>
            </a:extLst>
          </p:cNvPr>
          <p:cNvSpPr>
            <a:spLocks noGrp="1" noChangeArrowheads="1"/>
          </p:cNvSpPr>
          <p:nvPr>
            <p:ph type="sldNum" sz="quarter" idx="12"/>
          </p:nvPr>
        </p:nvSpPr>
        <p:spPr>
          <a:ln/>
        </p:spPr>
        <p:txBody>
          <a:bodyPr/>
          <a:lstStyle>
            <a:lvl1pPr>
              <a:defRPr/>
            </a:lvl1pPr>
          </a:lstStyle>
          <a:p>
            <a:pPr>
              <a:defRPr/>
            </a:pPr>
            <a:fld id="{4732CE4D-264F-44CC-B8BE-198889D44C95}" type="slidenum">
              <a:rPr lang="en-US" altLang="zh-CN"/>
              <a:pPr>
                <a:defRPr/>
              </a:pPr>
              <a:t>‹#›</a:t>
            </a:fld>
            <a:endParaRPr lang="en-US" altLang="zh-CN"/>
          </a:p>
        </p:txBody>
      </p:sp>
    </p:spTree>
    <p:extLst>
      <p:ext uri="{BB962C8B-B14F-4D97-AF65-F5344CB8AC3E}">
        <p14:creationId xmlns:p14="http://schemas.microsoft.com/office/powerpoint/2010/main" val="25399781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AF428D6-2D24-4F8A-9BF6-918EE270C5FD}"/>
              </a:ext>
            </a:extLst>
          </p:cNvPr>
          <p:cNvSpPr>
            <a:spLocks noGrp="1"/>
          </p:cNvSpPr>
          <p:nvPr>
            <p:ph type="dt" sz="half" idx="10"/>
          </p:nvPr>
        </p:nvSpPr>
        <p:spPr/>
        <p:txBody>
          <a:bodyPr/>
          <a:lstStyle>
            <a:lvl1pPr>
              <a:defRPr/>
            </a:lvl1pPr>
          </a:lstStyle>
          <a:p>
            <a:pPr>
              <a:defRPr/>
            </a:pPr>
            <a:fld id="{98832E56-023F-474E-A759-AF1655D241EE}" type="datetime1">
              <a:rPr lang="zh-CN" altLang="en-US"/>
              <a:pPr>
                <a:defRPr/>
              </a:pPr>
              <a:t>2024/8/15</a:t>
            </a:fld>
            <a:endParaRPr lang="zh-CN" altLang="en-US" dirty="0"/>
          </a:p>
        </p:txBody>
      </p:sp>
      <p:sp>
        <p:nvSpPr>
          <p:cNvPr id="5" name="页脚占位符 4">
            <a:extLst>
              <a:ext uri="{FF2B5EF4-FFF2-40B4-BE49-F238E27FC236}">
                <a16:creationId xmlns:a16="http://schemas.microsoft.com/office/drawing/2014/main" id="{00513B69-FAAF-461B-89F2-CAAE79009562}"/>
              </a:ext>
            </a:extLst>
          </p:cNvPr>
          <p:cNvSpPr>
            <a:spLocks noGrp="1"/>
          </p:cNvSpPr>
          <p:nvPr>
            <p:ph type="ftr" sz="quarter" idx="11"/>
          </p:nvPr>
        </p:nvSpPr>
        <p:spPr/>
        <p:txBody>
          <a:bodyPr/>
          <a:lstStyle>
            <a:lvl1pPr>
              <a:defRPr/>
            </a:lvl1pPr>
          </a:lstStyle>
          <a:p>
            <a:pPr>
              <a:defRPr/>
            </a:pPr>
            <a:r>
              <a:rPr lang="zh-CN" altLang="en-US"/>
              <a:t>西安电子科技大学</a:t>
            </a:r>
          </a:p>
        </p:txBody>
      </p:sp>
      <p:sp>
        <p:nvSpPr>
          <p:cNvPr id="6" name="灯片编号占位符 5">
            <a:extLst>
              <a:ext uri="{FF2B5EF4-FFF2-40B4-BE49-F238E27FC236}">
                <a16:creationId xmlns:a16="http://schemas.microsoft.com/office/drawing/2014/main" id="{C921160A-184E-4DB0-8C96-7251793A31A9}"/>
              </a:ext>
            </a:extLst>
          </p:cNvPr>
          <p:cNvSpPr>
            <a:spLocks noGrp="1"/>
          </p:cNvSpPr>
          <p:nvPr>
            <p:ph type="sldNum" sz="quarter" idx="12"/>
          </p:nvPr>
        </p:nvSpPr>
        <p:spPr/>
        <p:txBody>
          <a:bodyPr/>
          <a:lstStyle>
            <a:lvl1pPr>
              <a:defRPr/>
            </a:lvl1pPr>
          </a:lstStyle>
          <a:p>
            <a:pPr>
              <a:defRPr/>
            </a:pPr>
            <a:fld id="{3CD7DBA9-F6AE-4779-BCF7-0B89BCC6F837}" type="slidenum">
              <a:rPr lang="zh-CN" altLang="en-US"/>
              <a:pPr>
                <a:defRPr/>
              </a:pPr>
              <a:t>‹#›</a:t>
            </a:fld>
            <a:endParaRPr lang="zh-CN" altLang="en-US"/>
          </a:p>
        </p:txBody>
      </p:sp>
    </p:spTree>
    <p:extLst>
      <p:ext uri="{BB962C8B-B14F-4D97-AF65-F5344CB8AC3E}">
        <p14:creationId xmlns:p14="http://schemas.microsoft.com/office/powerpoint/2010/main" val="16049095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26BF189-0FD7-4D14-A91A-507F3428180E}"/>
              </a:ext>
            </a:extLst>
          </p:cNvPr>
          <p:cNvPicPr>
            <a:picLocks noChangeAspect="1"/>
          </p:cNvPicPr>
          <p:nvPr userDrawn="1"/>
        </p:nvPicPr>
        <p:blipFill>
          <a:blip r:embed="rId2">
            <a:duotone>
              <a:schemeClr val="bg2">
                <a:shade val="45000"/>
                <a:satMod val="135000"/>
              </a:schemeClr>
              <a:prstClr val="white"/>
            </a:duotone>
          </a:blip>
          <a:stretch>
            <a:fillRect/>
          </a:stretch>
        </p:blipFill>
        <p:spPr>
          <a:xfrm>
            <a:off x="0" y="0"/>
            <a:ext cx="9144000" cy="6858000"/>
          </a:xfrm>
          <a:prstGeom prst="rect">
            <a:avLst/>
          </a:prstGeom>
        </p:spPr>
      </p:pic>
      <p:sp>
        <p:nvSpPr>
          <p:cNvPr id="5" name="矩形 4">
            <a:extLst>
              <a:ext uri="{FF2B5EF4-FFF2-40B4-BE49-F238E27FC236}">
                <a16:creationId xmlns:a16="http://schemas.microsoft.com/office/drawing/2014/main" id="{96543987-13CF-438E-A657-E729B0201CC4}"/>
              </a:ext>
            </a:extLst>
          </p:cNvPr>
          <p:cNvSpPr/>
          <p:nvPr userDrawn="1"/>
        </p:nvSpPr>
        <p:spPr>
          <a:xfrm>
            <a:off x="0" y="0"/>
            <a:ext cx="9144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矩形 5">
            <a:extLst>
              <a:ext uri="{FF2B5EF4-FFF2-40B4-BE49-F238E27FC236}">
                <a16:creationId xmlns:a16="http://schemas.microsoft.com/office/drawing/2014/main" id="{E9CBB977-6EB8-45B5-BE85-444B8918EBAF}"/>
              </a:ext>
            </a:extLst>
          </p:cNvPr>
          <p:cNvSpPr/>
          <p:nvPr userDrawn="1"/>
        </p:nvSpPr>
        <p:spPr>
          <a:xfrm>
            <a:off x="428625" y="441325"/>
            <a:ext cx="74613" cy="593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文本框 6">
            <a:extLst>
              <a:ext uri="{FF2B5EF4-FFF2-40B4-BE49-F238E27FC236}">
                <a16:creationId xmlns:a16="http://schemas.microsoft.com/office/drawing/2014/main" id="{E68E5253-D28C-4825-A764-1393839C89CB}"/>
              </a:ext>
            </a:extLst>
          </p:cNvPr>
          <p:cNvSpPr txBox="1"/>
          <p:nvPr userDrawn="1"/>
        </p:nvSpPr>
        <p:spPr>
          <a:xfrm>
            <a:off x="7810500" y="284163"/>
            <a:ext cx="876300" cy="525462"/>
          </a:xfrm>
          <a:prstGeom prst="rect">
            <a:avLst/>
          </a:prstGeom>
          <a:noFill/>
        </p:spPr>
        <p:txBody>
          <a:bodyPr wrap="none">
            <a:spAutoFit/>
          </a:bodyPr>
          <a:lstStyle/>
          <a:p>
            <a:pPr algn="just" eaLnBrk="1">
              <a:lnSpc>
                <a:spcPct val="130000"/>
              </a:lnSpc>
              <a:defRPr/>
            </a:pPr>
            <a:r>
              <a:rPr lang="en-US" altLang="zh-CN" sz="2400" spc="75" dirty="0">
                <a:solidFill>
                  <a:schemeClr val="accent1"/>
                </a:solidFill>
                <a:latin typeface="思源黑体 CN Heavy" panose="020B0A00000000000000" pitchFamily="34" charset="-122"/>
                <a:ea typeface="思源黑体 CN Heavy" panose="020B0A00000000000000" pitchFamily="34" charset="-122"/>
              </a:rPr>
              <a:t>XDU</a:t>
            </a:r>
            <a:endParaRPr lang="zh-CN" altLang="en-US" sz="2400" spc="75" dirty="0">
              <a:solidFill>
                <a:schemeClr val="accent1"/>
              </a:solidFill>
              <a:latin typeface="思源黑体 CN Heavy" panose="020B0A00000000000000" pitchFamily="34" charset="-122"/>
              <a:ea typeface="思源黑体 CN Heavy" panose="020B0A00000000000000" pitchFamily="34" charset="-122"/>
            </a:endParaRPr>
          </a:p>
        </p:txBody>
      </p:sp>
      <p:sp>
        <p:nvSpPr>
          <p:cNvPr id="2" name="标题 1"/>
          <p:cNvSpPr>
            <a:spLocks noGrp="1"/>
          </p:cNvSpPr>
          <p:nvPr>
            <p:ph type="title"/>
          </p:nvPr>
        </p:nvSpPr>
        <p:spPr>
          <a:xfrm>
            <a:off x="562578" y="441326"/>
            <a:ext cx="7886700" cy="365125"/>
          </a:xfrm>
        </p:spPr>
        <p:txBody>
          <a:bodyPr>
            <a:normAutofit/>
          </a:bodyPr>
          <a:lstStyle>
            <a:lvl1pPr>
              <a:defRPr sz="1800">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17" name="内容占位符 16"/>
          <p:cNvSpPr>
            <a:spLocks noGrp="1"/>
          </p:cNvSpPr>
          <p:nvPr>
            <p:ph sz="quarter" idx="13"/>
          </p:nvPr>
        </p:nvSpPr>
        <p:spPr>
          <a:xfrm>
            <a:off x="563166" y="806450"/>
            <a:ext cx="7886700" cy="228600"/>
          </a:xfrm>
        </p:spPr>
        <p:txBody>
          <a:bodyPr>
            <a:noAutofit/>
          </a:bodyPr>
          <a:lstStyle>
            <a:lvl1pPr marL="0" indent="0">
              <a:buNone/>
              <a:defRPr sz="1200">
                <a:latin typeface="思源黑体 CN Normal" panose="020B0400000000000000" pitchFamily="34" charset="-122"/>
                <a:ea typeface="思源黑体 CN Normal" panose="020B0400000000000000" pitchFamily="34" charset="-122"/>
              </a:defRPr>
            </a:lvl1pPr>
          </a:lstStyle>
          <a:p>
            <a:pPr lvl="0"/>
            <a:r>
              <a:rPr lang="zh-CN" altLang="en-US"/>
              <a:t>单击此处编辑母版文本样式</a:t>
            </a:r>
          </a:p>
        </p:txBody>
      </p:sp>
      <p:sp>
        <p:nvSpPr>
          <p:cNvPr id="8" name="日期占位符 2">
            <a:extLst>
              <a:ext uri="{FF2B5EF4-FFF2-40B4-BE49-F238E27FC236}">
                <a16:creationId xmlns:a16="http://schemas.microsoft.com/office/drawing/2014/main" id="{2D4845FF-CC08-474C-9B9F-1DD61705D4CC}"/>
              </a:ext>
            </a:extLst>
          </p:cNvPr>
          <p:cNvSpPr>
            <a:spLocks noGrp="1"/>
          </p:cNvSpPr>
          <p:nvPr>
            <p:ph type="dt" sz="half" idx="14"/>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pPr>
              <a:defRPr/>
            </a:pPr>
            <a:fld id="{46F1CA00-40E7-43FD-B395-FB475804AC8A}" type="datetime1">
              <a:rPr lang="zh-CN" altLang="en-US"/>
              <a:pPr>
                <a:defRPr/>
              </a:pPr>
              <a:t>2024/8/15</a:t>
            </a:fld>
            <a:endParaRPr lang="zh-CN" altLang="en-US" dirty="0"/>
          </a:p>
        </p:txBody>
      </p:sp>
      <p:sp>
        <p:nvSpPr>
          <p:cNvPr id="9" name="页脚占位符 3">
            <a:extLst>
              <a:ext uri="{FF2B5EF4-FFF2-40B4-BE49-F238E27FC236}">
                <a16:creationId xmlns:a16="http://schemas.microsoft.com/office/drawing/2014/main" id="{7267EB23-97D2-47A4-9FED-40332A2BB9F6}"/>
              </a:ext>
            </a:extLst>
          </p:cNvPr>
          <p:cNvSpPr>
            <a:spLocks noGrp="1"/>
          </p:cNvSpPr>
          <p:nvPr>
            <p:ph type="ftr" sz="quarter" idx="15"/>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pPr>
              <a:defRPr/>
            </a:pPr>
            <a:r>
              <a:rPr lang="zh-CN" altLang="en-US"/>
              <a:t>西安电子科技大学</a:t>
            </a:r>
            <a:endParaRPr lang="zh-CN" altLang="en-US" dirty="0"/>
          </a:p>
        </p:txBody>
      </p:sp>
      <p:sp>
        <p:nvSpPr>
          <p:cNvPr id="10" name="灯片编号占位符 4">
            <a:extLst>
              <a:ext uri="{FF2B5EF4-FFF2-40B4-BE49-F238E27FC236}">
                <a16:creationId xmlns:a16="http://schemas.microsoft.com/office/drawing/2014/main" id="{DEDD0C17-A685-4A07-936D-F33BD4E734DC}"/>
              </a:ext>
            </a:extLst>
          </p:cNvPr>
          <p:cNvSpPr>
            <a:spLocks noGrp="1"/>
          </p:cNvSpPr>
          <p:nvPr>
            <p:ph type="sldNum" sz="quarter" idx="16"/>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pPr>
              <a:defRPr/>
            </a:pPr>
            <a:fld id="{5740DA0A-4FEB-41A8-AE46-DA93D9E9E8F7}" type="slidenum">
              <a:rPr lang="zh-CN" altLang="en-US"/>
              <a:pPr>
                <a:defRPr/>
              </a:pPr>
              <a:t>‹#›</a:t>
            </a:fld>
            <a:endParaRPr lang="zh-CN" altLang="en-US" dirty="0"/>
          </a:p>
        </p:txBody>
      </p:sp>
    </p:spTree>
    <p:extLst>
      <p:ext uri="{BB962C8B-B14F-4D97-AF65-F5344CB8AC3E}">
        <p14:creationId xmlns:p14="http://schemas.microsoft.com/office/powerpoint/2010/main" val="32233124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单项图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E0BDCFE-D97A-4836-BD64-4DAE80A37E57}"/>
              </a:ext>
            </a:extLst>
          </p:cNvPr>
          <p:cNvPicPr>
            <a:picLocks noChangeAspect="1"/>
          </p:cNvPicPr>
          <p:nvPr userDrawn="1"/>
        </p:nvPicPr>
        <p:blipFill>
          <a:blip r:embed="rId2">
            <a:duotone>
              <a:schemeClr val="bg2">
                <a:shade val="45000"/>
                <a:satMod val="135000"/>
              </a:schemeClr>
              <a:prstClr val="white"/>
            </a:duotone>
          </a:blip>
          <a:stretch>
            <a:fillRect/>
          </a:stretch>
        </p:blipFill>
        <p:spPr>
          <a:xfrm>
            <a:off x="0" y="0"/>
            <a:ext cx="9144000" cy="6858000"/>
          </a:xfrm>
          <a:prstGeom prst="rect">
            <a:avLst/>
          </a:prstGeom>
        </p:spPr>
      </p:pic>
      <p:sp>
        <p:nvSpPr>
          <p:cNvPr id="6" name="矩形 5">
            <a:extLst>
              <a:ext uri="{FF2B5EF4-FFF2-40B4-BE49-F238E27FC236}">
                <a16:creationId xmlns:a16="http://schemas.microsoft.com/office/drawing/2014/main" id="{3652B9EA-2F19-41A7-A4AC-782EF029FDF8}"/>
              </a:ext>
            </a:extLst>
          </p:cNvPr>
          <p:cNvSpPr/>
          <p:nvPr userDrawn="1"/>
        </p:nvSpPr>
        <p:spPr>
          <a:xfrm>
            <a:off x="0" y="0"/>
            <a:ext cx="9144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矩形 6">
            <a:extLst>
              <a:ext uri="{FF2B5EF4-FFF2-40B4-BE49-F238E27FC236}">
                <a16:creationId xmlns:a16="http://schemas.microsoft.com/office/drawing/2014/main" id="{00C45417-B51A-407A-8BF5-7ADEAD86B91C}"/>
              </a:ext>
            </a:extLst>
          </p:cNvPr>
          <p:cNvSpPr/>
          <p:nvPr userDrawn="1"/>
        </p:nvSpPr>
        <p:spPr>
          <a:xfrm>
            <a:off x="428625" y="441325"/>
            <a:ext cx="74613" cy="593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8" name="文本框 7">
            <a:extLst>
              <a:ext uri="{FF2B5EF4-FFF2-40B4-BE49-F238E27FC236}">
                <a16:creationId xmlns:a16="http://schemas.microsoft.com/office/drawing/2014/main" id="{DA9571AD-C828-41FD-8DBE-A476D0E1EACD}"/>
              </a:ext>
            </a:extLst>
          </p:cNvPr>
          <p:cNvSpPr txBox="1"/>
          <p:nvPr userDrawn="1"/>
        </p:nvSpPr>
        <p:spPr>
          <a:xfrm>
            <a:off x="7810500" y="284163"/>
            <a:ext cx="876300" cy="525462"/>
          </a:xfrm>
          <a:prstGeom prst="rect">
            <a:avLst/>
          </a:prstGeom>
          <a:noFill/>
        </p:spPr>
        <p:txBody>
          <a:bodyPr wrap="none">
            <a:spAutoFit/>
          </a:bodyPr>
          <a:lstStyle/>
          <a:p>
            <a:pPr algn="just" eaLnBrk="1">
              <a:lnSpc>
                <a:spcPct val="130000"/>
              </a:lnSpc>
              <a:defRPr/>
            </a:pPr>
            <a:r>
              <a:rPr lang="en-US" altLang="zh-CN" sz="2400" spc="75" dirty="0">
                <a:solidFill>
                  <a:schemeClr val="accent1"/>
                </a:solidFill>
                <a:latin typeface="思源黑体 CN Heavy" panose="020B0A00000000000000" pitchFamily="34" charset="-122"/>
                <a:ea typeface="思源黑体 CN Heavy" panose="020B0A00000000000000" pitchFamily="34" charset="-122"/>
              </a:rPr>
              <a:t>XDU</a:t>
            </a:r>
            <a:endParaRPr lang="zh-CN" altLang="en-US" sz="2400" spc="75" dirty="0">
              <a:solidFill>
                <a:schemeClr val="accent1"/>
              </a:solidFill>
              <a:latin typeface="思源黑体 CN Heavy" panose="020B0A00000000000000" pitchFamily="34" charset="-122"/>
              <a:ea typeface="思源黑体 CN Heavy" panose="020B0A00000000000000" pitchFamily="34" charset="-122"/>
            </a:endParaRPr>
          </a:p>
        </p:txBody>
      </p:sp>
      <p:sp>
        <p:nvSpPr>
          <p:cNvPr id="9" name="矩形 8">
            <a:extLst>
              <a:ext uri="{FF2B5EF4-FFF2-40B4-BE49-F238E27FC236}">
                <a16:creationId xmlns:a16="http://schemas.microsoft.com/office/drawing/2014/main" id="{F2D8D36B-59B3-4A9F-9848-9B4E917CCC8D}"/>
              </a:ext>
            </a:extLst>
          </p:cNvPr>
          <p:cNvSpPr/>
          <p:nvPr userDrawn="1"/>
        </p:nvSpPr>
        <p:spPr>
          <a:xfrm>
            <a:off x="5310188" y="996950"/>
            <a:ext cx="33274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 name="标题 1"/>
          <p:cNvSpPr>
            <a:spLocks noGrp="1"/>
          </p:cNvSpPr>
          <p:nvPr>
            <p:ph type="title"/>
          </p:nvPr>
        </p:nvSpPr>
        <p:spPr>
          <a:xfrm>
            <a:off x="562578" y="441326"/>
            <a:ext cx="7886700" cy="365125"/>
          </a:xfrm>
        </p:spPr>
        <p:txBody>
          <a:bodyPr>
            <a:normAutofit/>
          </a:bodyPr>
          <a:lstStyle>
            <a:lvl1pPr>
              <a:defRPr sz="1800">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17" name="内容占位符 16"/>
          <p:cNvSpPr>
            <a:spLocks noGrp="1"/>
          </p:cNvSpPr>
          <p:nvPr>
            <p:ph sz="quarter" idx="13"/>
          </p:nvPr>
        </p:nvSpPr>
        <p:spPr>
          <a:xfrm>
            <a:off x="563166" y="806450"/>
            <a:ext cx="7886700" cy="228600"/>
          </a:xfrm>
        </p:spPr>
        <p:txBody>
          <a:bodyPr>
            <a:noAutofit/>
          </a:bodyPr>
          <a:lstStyle>
            <a:lvl1pPr marL="0" indent="0">
              <a:buNone/>
              <a:defRPr sz="1200">
                <a:latin typeface="思源黑体 CN Normal" panose="020B0400000000000000" pitchFamily="34" charset="-122"/>
                <a:ea typeface="思源黑体 CN Normal" panose="020B0400000000000000" pitchFamily="34" charset="-122"/>
              </a:defRPr>
            </a:lvl1pPr>
          </a:lstStyle>
          <a:p>
            <a:pPr lvl="0"/>
            <a:r>
              <a:rPr lang="zh-CN" altLang="en-US"/>
              <a:t>单击此处编辑母版文本样式</a:t>
            </a:r>
          </a:p>
        </p:txBody>
      </p:sp>
      <p:sp>
        <p:nvSpPr>
          <p:cNvPr id="10" name="图片占位符 9"/>
          <p:cNvSpPr>
            <a:spLocks noGrp="1"/>
          </p:cNvSpPr>
          <p:nvPr>
            <p:ph type="pic" sz="quarter" idx="14"/>
          </p:nvPr>
        </p:nvSpPr>
        <p:spPr>
          <a:xfrm>
            <a:off x="5199460" y="1124653"/>
            <a:ext cx="3315890" cy="2943346"/>
          </a:xfrm>
        </p:spPr>
        <p:txBody>
          <a:bodyPr rtlCol="0">
            <a:normAutofit/>
          </a:bodyPr>
          <a:lstStyle/>
          <a:p>
            <a:pPr lvl="0"/>
            <a:endParaRPr lang="zh-CN" altLang="en-US" noProof="0"/>
          </a:p>
        </p:txBody>
      </p:sp>
      <p:sp>
        <p:nvSpPr>
          <p:cNvPr id="11" name="日期占位符 2">
            <a:extLst>
              <a:ext uri="{FF2B5EF4-FFF2-40B4-BE49-F238E27FC236}">
                <a16:creationId xmlns:a16="http://schemas.microsoft.com/office/drawing/2014/main" id="{B2E44459-CE63-4EED-9473-78CFB53501E5}"/>
              </a:ext>
            </a:extLst>
          </p:cNvPr>
          <p:cNvSpPr>
            <a:spLocks noGrp="1"/>
          </p:cNvSpPr>
          <p:nvPr>
            <p:ph type="dt" sz="half" idx="15"/>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pPr>
              <a:defRPr/>
            </a:pPr>
            <a:fld id="{0E7A6893-0ECC-47A3-A15A-FD69F63D44B3}" type="datetime1">
              <a:rPr lang="zh-CN" altLang="en-US"/>
              <a:pPr>
                <a:defRPr/>
              </a:pPr>
              <a:t>2024/8/15</a:t>
            </a:fld>
            <a:endParaRPr lang="zh-CN" altLang="en-US" dirty="0"/>
          </a:p>
        </p:txBody>
      </p:sp>
      <p:sp>
        <p:nvSpPr>
          <p:cNvPr id="12" name="页脚占位符 3">
            <a:extLst>
              <a:ext uri="{FF2B5EF4-FFF2-40B4-BE49-F238E27FC236}">
                <a16:creationId xmlns:a16="http://schemas.microsoft.com/office/drawing/2014/main" id="{B40E7422-70A5-4B11-B168-216EDF6684F5}"/>
              </a:ext>
            </a:extLst>
          </p:cNvPr>
          <p:cNvSpPr>
            <a:spLocks noGrp="1"/>
          </p:cNvSpPr>
          <p:nvPr>
            <p:ph type="ftr" sz="quarter" idx="16"/>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pPr>
              <a:defRPr/>
            </a:pPr>
            <a:r>
              <a:rPr lang="zh-CN" altLang="en-US"/>
              <a:t>西安电子科技大学</a:t>
            </a:r>
            <a:endParaRPr lang="zh-CN" altLang="en-US" dirty="0"/>
          </a:p>
        </p:txBody>
      </p:sp>
      <p:sp>
        <p:nvSpPr>
          <p:cNvPr id="13" name="灯片编号占位符 4">
            <a:extLst>
              <a:ext uri="{FF2B5EF4-FFF2-40B4-BE49-F238E27FC236}">
                <a16:creationId xmlns:a16="http://schemas.microsoft.com/office/drawing/2014/main" id="{57D33BA3-6682-44FD-804B-06917B21EE00}"/>
              </a:ext>
            </a:extLst>
          </p:cNvPr>
          <p:cNvSpPr>
            <a:spLocks noGrp="1"/>
          </p:cNvSpPr>
          <p:nvPr>
            <p:ph type="sldNum" sz="quarter" idx="17"/>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pPr>
              <a:defRPr/>
            </a:pPr>
            <a:fld id="{3251780C-25A2-460F-A873-68B9FA1A8BA3}" type="slidenum">
              <a:rPr lang="zh-CN" altLang="en-US"/>
              <a:pPr>
                <a:defRPr/>
              </a:pPr>
              <a:t>‹#›</a:t>
            </a:fld>
            <a:endParaRPr lang="zh-CN" altLang="en-US" dirty="0"/>
          </a:p>
        </p:txBody>
      </p:sp>
    </p:spTree>
    <p:extLst>
      <p:ext uri="{BB962C8B-B14F-4D97-AF65-F5344CB8AC3E}">
        <p14:creationId xmlns:p14="http://schemas.microsoft.com/office/powerpoint/2010/main" val="24520773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项图文">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1DCE108-A3B5-4273-A1A9-BD971D4FA571}"/>
              </a:ext>
            </a:extLst>
          </p:cNvPr>
          <p:cNvPicPr>
            <a:picLocks noChangeAspect="1"/>
          </p:cNvPicPr>
          <p:nvPr userDrawn="1"/>
        </p:nvPicPr>
        <p:blipFill>
          <a:blip r:embed="rId2">
            <a:duotone>
              <a:schemeClr val="bg2">
                <a:shade val="45000"/>
                <a:satMod val="135000"/>
              </a:schemeClr>
              <a:prstClr val="white"/>
            </a:duotone>
          </a:blip>
          <a:stretch>
            <a:fillRect/>
          </a:stretch>
        </p:blipFill>
        <p:spPr>
          <a:xfrm>
            <a:off x="0" y="0"/>
            <a:ext cx="9144000" cy="6858000"/>
          </a:xfrm>
          <a:prstGeom prst="rect">
            <a:avLst/>
          </a:prstGeom>
        </p:spPr>
      </p:pic>
      <p:sp>
        <p:nvSpPr>
          <p:cNvPr id="7" name="矩形 6">
            <a:extLst>
              <a:ext uri="{FF2B5EF4-FFF2-40B4-BE49-F238E27FC236}">
                <a16:creationId xmlns:a16="http://schemas.microsoft.com/office/drawing/2014/main" id="{8A62B0AC-91B0-4977-B144-DFAF67E5C8E2}"/>
              </a:ext>
            </a:extLst>
          </p:cNvPr>
          <p:cNvSpPr/>
          <p:nvPr userDrawn="1"/>
        </p:nvSpPr>
        <p:spPr>
          <a:xfrm>
            <a:off x="0" y="0"/>
            <a:ext cx="9144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8" name="矩形 7">
            <a:extLst>
              <a:ext uri="{FF2B5EF4-FFF2-40B4-BE49-F238E27FC236}">
                <a16:creationId xmlns:a16="http://schemas.microsoft.com/office/drawing/2014/main" id="{9DF1A0E1-CAE7-4ACD-B096-A58983F30A42}"/>
              </a:ext>
            </a:extLst>
          </p:cNvPr>
          <p:cNvSpPr/>
          <p:nvPr userDrawn="1"/>
        </p:nvSpPr>
        <p:spPr>
          <a:xfrm>
            <a:off x="428625" y="441325"/>
            <a:ext cx="74613" cy="593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 name="文本框 8">
            <a:extLst>
              <a:ext uri="{FF2B5EF4-FFF2-40B4-BE49-F238E27FC236}">
                <a16:creationId xmlns:a16="http://schemas.microsoft.com/office/drawing/2014/main" id="{4B31E506-3B09-4286-9195-4593EBC784E4}"/>
              </a:ext>
            </a:extLst>
          </p:cNvPr>
          <p:cNvSpPr txBox="1"/>
          <p:nvPr userDrawn="1"/>
        </p:nvSpPr>
        <p:spPr>
          <a:xfrm>
            <a:off x="7810500" y="284163"/>
            <a:ext cx="876300" cy="525462"/>
          </a:xfrm>
          <a:prstGeom prst="rect">
            <a:avLst/>
          </a:prstGeom>
          <a:noFill/>
        </p:spPr>
        <p:txBody>
          <a:bodyPr wrap="none">
            <a:spAutoFit/>
          </a:bodyPr>
          <a:lstStyle/>
          <a:p>
            <a:pPr algn="just" eaLnBrk="1">
              <a:lnSpc>
                <a:spcPct val="130000"/>
              </a:lnSpc>
              <a:defRPr/>
            </a:pPr>
            <a:r>
              <a:rPr lang="en-US" altLang="zh-CN" sz="2400" spc="75" dirty="0">
                <a:solidFill>
                  <a:schemeClr val="accent1"/>
                </a:solidFill>
                <a:latin typeface="思源黑体 CN Heavy" panose="020B0A00000000000000" pitchFamily="34" charset="-122"/>
                <a:ea typeface="思源黑体 CN Heavy" panose="020B0A00000000000000" pitchFamily="34" charset="-122"/>
              </a:rPr>
              <a:t>XDU</a:t>
            </a:r>
            <a:endParaRPr lang="zh-CN" altLang="en-US" sz="2400" spc="75" dirty="0">
              <a:solidFill>
                <a:schemeClr val="accent1"/>
              </a:solidFill>
              <a:latin typeface="思源黑体 CN Heavy" panose="020B0A00000000000000" pitchFamily="34" charset="-122"/>
              <a:ea typeface="思源黑体 CN Heavy" panose="020B0A00000000000000" pitchFamily="34" charset="-122"/>
            </a:endParaRPr>
          </a:p>
        </p:txBody>
      </p:sp>
      <p:sp>
        <p:nvSpPr>
          <p:cNvPr id="11" name="矩形 10">
            <a:extLst>
              <a:ext uri="{FF2B5EF4-FFF2-40B4-BE49-F238E27FC236}">
                <a16:creationId xmlns:a16="http://schemas.microsoft.com/office/drawing/2014/main" id="{113FC995-0707-4804-829C-443DED2DAE20}"/>
              </a:ext>
            </a:extLst>
          </p:cNvPr>
          <p:cNvSpPr/>
          <p:nvPr userDrawn="1"/>
        </p:nvSpPr>
        <p:spPr>
          <a:xfrm>
            <a:off x="0" y="2290763"/>
            <a:ext cx="9144000" cy="30940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 name="标题 1"/>
          <p:cNvSpPr>
            <a:spLocks noGrp="1"/>
          </p:cNvSpPr>
          <p:nvPr>
            <p:ph type="title"/>
          </p:nvPr>
        </p:nvSpPr>
        <p:spPr>
          <a:xfrm>
            <a:off x="562578" y="441326"/>
            <a:ext cx="7886700" cy="365125"/>
          </a:xfrm>
        </p:spPr>
        <p:txBody>
          <a:bodyPr>
            <a:normAutofit/>
          </a:bodyPr>
          <a:lstStyle>
            <a:lvl1pPr>
              <a:defRPr sz="1800">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17" name="内容占位符 16"/>
          <p:cNvSpPr>
            <a:spLocks noGrp="1"/>
          </p:cNvSpPr>
          <p:nvPr>
            <p:ph sz="quarter" idx="13"/>
          </p:nvPr>
        </p:nvSpPr>
        <p:spPr>
          <a:xfrm>
            <a:off x="563166" y="806450"/>
            <a:ext cx="7886700" cy="228600"/>
          </a:xfrm>
        </p:spPr>
        <p:txBody>
          <a:bodyPr>
            <a:noAutofit/>
          </a:bodyPr>
          <a:lstStyle>
            <a:lvl1pPr marL="0" indent="0">
              <a:buNone/>
              <a:defRPr sz="1200">
                <a:latin typeface="思源黑体 CN Normal" panose="020B0400000000000000" pitchFamily="34" charset="-122"/>
                <a:ea typeface="思源黑体 CN Normal" panose="020B0400000000000000" pitchFamily="34" charset="-122"/>
              </a:defRPr>
            </a:lvl1pPr>
          </a:lstStyle>
          <a:p>
            <a:pPr lvl="0"/>
            <a:r>
              <a:rPr lang="zh-CN" altLang="en-US"/>
              <a:t>单击此处编辑母版文本样式</a:t>
            </a:r>
          </a:p>
        </p:txBody>
      </p:sp>
      <p:sp>
        <p:nvSpPr>
          <p:cNvPr id="10" name="图片占位符 9"/>
          <p:cNvSpPr>
            <a:spLocks noGrp="1"/>
          </p:cNvSpPr>
          <p:nvPr>
            <p:ph type="pic" sz="quarter" idx="14"/>
          </p:nvPr>
        </p:nvSpPr>
        <p:spPr>
          <a:xfrm rot="20772240">
            <a:off x="5551024" y="1683034"/>
            <a:ext cx="2698663" cy="2242686"/>
          </a:xfrm>
          <a:ln w="88900">
            <a:solidFill>
              <a:srgbClr val="FFFFFF"/>
            </a:solidFill>
            <a:miter lim="800000"/>
          </a:ln>
          <a:effectLst>
            <a:outerShdw blurRad="63500" sx="102000" sy="102000" algn="ctr" rotWithShape="0">
              <a:prstClr val="black">
                <a:alpha val="40000"/>
              </a:prstClr>
            </a:outerShdw>
          </a:effectLst>
        </p:spPr>
        <p:txBody>
          <a:bodyPr rtlCol="0">
            <a:normAutofit/>
          </a:bodyPr>
          <a:lstStyle/>
          <a:p>
            <a:pPr lvl="0"/>
            <a:endParaRPr lang="zh-CN" altLang="en-US" noProof="0"/>
          </a:p>
        </p:txBody>
      </p:sp>
      <p:sp>
        <p:nvSpPr>
          <p:cNvPr id="19" name="图片占位符 9"/>
          <p:cNvSpPr>
            <a:spLocks noGrp="1"/>
          </p:cNvSpPr>
          <p:nvPr>
            <p:ph type="pic" sz="quarter" idx="15"/>
          </p:nvPr>
        </p:nvSpPr>
        <p:spPr>
          <a:xfrm rot="668217">
            <a:off x="5749391" y="3726070"/>
            <a:ext cx="2698663" cy="2242686"/>
          </a:xfrm>
          <a:ln w="88900">
            <a:solidFill>
              <a:srgbClr val="FFFFFF"/>
            </a:solidFill>
            <a:miter lim="800000"/>
          </a:ln>
          <a:effectLst>
            <a:outerShdw blurRad="63500" sx="102000" sy="102000" algn="ctr" rotWithShape="0">
              <a:prstClr val="black">
                <a:alpha val="40000"/>
              </a:prstClr>
            </a:outerShdw>
          </a:effectLst>
        </p:spPr>
        <p:txBody>
          <a:bodyPr rtlCol="0">
            <a:normAutofit/>
          </a:bodyPr>
          <a:lstStyle/>
          <a:p>
            <a:pPr lvl="0"/>
            <a:endParaRPr lang="zh-CN" altLang="en-US" noProof="0"/>
          </a:p>
        </p:txBody>
      </p:sp>
      <p:sp>
        <p:nvSpPr>
          <p:cNvPr id="12" name="日期占位符 2">
            <a:extLst>
              <a:ext uri="{FF2B5EF4-FFF2-40B4-BE49-F238E27FC236}">
                <a16:creationId xmlns:a16="http://schemas.microsoft.com/office/drawing/2014/main" id="{16D596CD-76ED-48F8-A6A6-876EB7CC384E}"/>
              </a:ext>
            </a:extLst>
          </p:cNvPr>
          <p:cNvSpPr>
            <a:spLocks noGrp="1"/>
          </p:cNvSpPr>
          <p:nvPr>
            <p:ph type="dt" sz="half" idx="16"/>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pPr>
              <a:defRPr/>
            </a:pPr>
            <a:fld id="{D48ADEF5-0FB0-499F-9D20-A617190EF2D5}" type="datetime1">
              <a:rPr lang="zh-CN" altLang="en-US"/>
              <a:pPr>
                <a:defRPr/>
              </a:pPr>
              <a:t>2024/8/15</a:t>
            </a:fld>
            <a:endParaRPr lang="zh-CN" altLang="en-US" dirty="0"/>
          </a:p>
        </p:txBody>
      </p:sp>
      <p:sp>
        <p:nvSpPr>
          <p:cNvPr id="13" name="页脚占位符 3">
            <a:extLst>
              <a:ext uri="{FF2B5EF4-FFF2-40B4-BE49-F238E27FC236}">
                <a16:creationId xmlns:a16="http://schemas.microsoft.com/office/drawing/2014/main" id="{8C8E4C83-9FDB-48FC-94E1-5458071D2BC6}"/>
              </a:ext>
            </a:extLst>
          </p:cNvPr>
          <p:cNvSpPr>
            <a:spLocks noGrp="1"/>
          </p:cNvSpPr>
          <p:nvPr>
            <p:ph type="ftr" sz="quarter" idx="17"/>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pPr>
              <a:defRPr/>
            </a:pPr>
            <a:r>
              <a:rPr lang="zh-CN" altLang="en-US"/>
              <a:t>西安电子科技大学</a:t>
            </a:r>
            <a:endParaRPr lang="zh-CN" altLang="en-US" dirty="0"/>
          </a:p>
        </p:txBody>
      </p:sp>
      <p:sp>
        <p:nvSpPr>
          <p:cNvPr id="14" name="灯片编号占位符 4">
            <a:extLst>
              <a:ext uri="{FF2B5EF4-FFF2-40B4-BE49-F238E27FC236}">
                <a16:creationId xmlns:a16="http://schemas.microsoft.com/office/drawing/2014/main" id="{951A5AB1-75CE-45F5-B7B1-A6C8E11F8C54}"/>
              </a:ext>
            </a:extLst>
          </p:cNvPr>
          <p:cNvSpPr>
            <a:spLocks noGrp="1"/>
          </p:cNvSpPr>
          <p:nvPr>
            <p:ph type="sldNum" sz="quarter" idx="18"/>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pPr>
              <a:defRPr/>
            </a:pPr>
            <a:fld id="{6785A422-70EE-4A38-B820-86DDD0821DE5}" type="slidenum">
              <a:rPr lang="zh-CN" altLang="en-US"/>
              <a:pPr>
                <a:defRPr/>
              </a:pPr>
              <a:t>‹#›</a:t>
            </a:fld>
            <a:endParaRPr lang="zh-CN" altLang="en-US" dirty="0"/>
          </a:p>
        </p:txBody>
      </p:sp>
    </p:spTree>
    <p:extLst>
      <p:ext uri="{BB962C8B-B14F-4D97-AF65-F5344CB8AC3E}">
        <p14:creationId xmlns:p14="http://schemas.microsoft.com/office/powerpoint/2010/main" val="38660005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3项图文">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A12AA94-C1C5-40DE-96CB-190252650F7F}"/>
              </a:ext>
            </a:extLst>
          </p:cNvPr>
          <p:cNvPicPr>
            <a:picLocks noChangeAspect="1"/>
          </p:cNvPicPr>
          <p:nvPr userDrawn="1"/>
        </p:nvPicPr>
        <p:blipFill>
          <a:blip r:embed="rId2">
            <a:duotone>
              <a:schemeClr val="bg2">
                <a:shade val="45000"/>
                <a:satMod val="135000"/>
              </a:schemeClr>
              <a:prstClr val="white"/>
            </a:duotone>
          </a:blip>
          <a:stretch>
            <a:fillRect/>
          </a:stretch>
        </p:blipFill>
        <p:spPr>
          <a:xfrm>
            <a:off x="0" y="0"/>
            <a:ext cx="9144000" cy="6858000"/>
          </a:xfrm>
          <a:prstGeom prst="rect">
            <a:avLst/>
          </a:prstGeom>
        </p:spPr>
      </p:pic>
      <p:sp>
        <p:nvSpPr>
          <p:cNvPr id="8" name="矩形 7">
            <a:extLst>
              <a:ext uri="{FF2B5EF4-FFF2-40B4-BE49-F238E27FC236}">
                <a16:creationId xmlns:a16="http://schemas.microsoft.com/office/drawing/2014/main" id="{00CDD95D-0AF0-4F66-BF16-839217270BD1}"/>
              </a:ext>
            </a:extLst>
          </p:cNvPr>
          <p:cNvSpPr/>
          <p:nvPr userDrawn="1"/>
        </p:nvSpPr>
        <p:spPr>
          <a:xfrm>
            <a:off x="0" y="0"/>
            <a:ext cx="9144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 name="矩形 8">
            <a:extLst>
              <a:ext uri="{FF2B5EF4-FFF2-40B4-BE49-F238E27FC236}">
                <a16:creationId xmlns:a16="http://schemas.microsoft.com/office/drawing/2014/main" id="{6AB11D01-1331-448E-9D30-5C77309FC812}"/>
              </a:ext>
            </a:extLst>
          </p:cNvPr>
          <p:cNvSpPr/>
          <p:nvPr userDrawn="1"/>
        </p:nvSpPr>
        <p:spPr>
          <a:xfrm>
            <a:off x="428625" y="441325"/>
            <a:ext cx="74613" cy="593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 name="文本框 10">
            <a:extLst>
              <a:ext uri="{FF2B5EF4-FFF2-40B4-BE49-F238E27FC236}">
                <a16:creationId xmlns:a16="http://schemas.microsoft.com/office/drawing/2014/main" id="{FD744FA3-4D55-44DB-AACB-C7E9B72CC74E}"/>
              </a:ext>
            </a:extLst>
          </p:cNvPr>
          <p:cNvSpPr txBox="1"/>
          <p:nvPr userDrawn="1"/>
        </p:nvSpPr>
        <p:spPr>
          <a:xfrm>
            <a:off x="7810500" y="284163"/>
            <a:ext cx="876300" cy="525462"/>
          </a:xfrm>
          <a:prstGeom prst="rect">
            <a:avLst/>
          </a:prstGeom>
          <a:noFill/>
        </p:spPr>
        <p:txBody>
          <a:bodyPr wrap="none">
            <a:spAutoFit/>
          </a:bodyPr>
          <a:lstStyle/>
          <a:p>
            <a:pPr algn="just" eaLnBrk="1">
              <a:lnSpc>
                <a:spcPct val="130000"/>
              </a:lnSpc>
              <a:defRPr/>
            </a:pPr>
            <a:r>
              <a:rPr lang="en-US" altLang="zh-CN" sz="2400" spc="75" dirty="0">
                <a:solidFill>
                  <a:schemeClr val="accent1"/>
                </a:solidFill>
                <a:latin typeface="思源黑体 CN Heavy" panose="020B0A00000000000000" pitchFamily="34" charset="-122"/>
                <a:ea typeface="思源黑体 CN Heavy" panose="020B0A00000000000000" pitchFamily="34" charset="-122"/>
              </a:rPr>
              <a:t>XDU</a:t>
            </a:r>
            <a:endParaRPr lang="zh-CN" altLang="en-US" sz="2400" spc="75" dirty="0">
              <a:solidFill>
                <a:schemeClr val="accent1"/>
              </a:solidFill>
              <a:latin typeface="思源黑体 CN Heavy" panose="020B0A00000000000000" pitchFamily="34" charset="-122"/>
              <a:ea typeface="思源黑体 CN Heavy" panose="020B0A00000000000000" pitchFamily="34" charset="-122"/>
            </a:endParaRPr>
          </a:p>
        </p:txBody>
      </p:sp>
      <p:sp>
        <p:nvSpPr>
          <p:cNvPr id="2" name="标题 1"/>
          <p:cNvSpPr>
            <a:spLocks noGrp="1"/>
          </p:cNvSpPr>
          <p:nvPr>
            <p:ph type="title"/>
          </p:nvPr>
        </p:nvSpPr>
        <p:spPr>
          <a:xfrm>
            <a:off x="562578" y="441326"/>
            <a:ext cx="7886700" cy="365125"/>
          </a:xfrm>
        </p:spPr>
        <p:txBody>
          <a:bodyPr>
            <a:normAutofit/>
          </a:bodyPr>
          <a:lstStyle>
            <a:lvl1pPr>
              <a:defRPr sz="1800">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17" name="内容占位符 16"/>
          <p:cNvSpPr>
            <a:spLocks noGrp="1"/>
          </p:cNvSpPr>
          <p:nvPr>
            <p:ph sz="quarter" idx="13"/>
          </p:nvPr>
        </p:nvSpPr>
        <p:spPr>
          <a:xfrm>
            <a:off x="563166" y="806450"/>
            <a:ext cx="7886700" cy="228600"/>
          </a:xfrm>
        </p:spPr>
        <p:txBody>
          <a:bodyPr>
            <a:noAutofit/>
          </a:bodyPr>
          <a:lstStyle>
            <a:lvl1pPr marL="0" indent="0">
              <a:buNone/>
              <a:defRPr sz="1200">
                <a:latin typeface="思源黑体 CN Normal" panose="020B0400000000000000" pitchFamily="34" charset="-122"/>
                <a:ea typeface="思源黑体 CN Normal" panose="020B0400000000000000" pitchFamily="34" charset="-122"/>
              </a:defRPr>
            </a:lvl1pPr>
          </a:lstStyle>
          <a:p>
            <a:pPr lvl="0"/>
            <a:r>
              <a:rPr lang="zh-CN" altLang="en-US"/>
              <a:t>单击此处编辑母版文本样式</a:t>
            </a:r>
          </a:p>
        </p:txBody>
      </p:sp>
      <p:sp>
        <p:nvSpPr>
          <p:cNvPr id="10" name="图片占位符 9"/>
          <p:cNvSpPr>
            <a:spLocks noGrp="1"/>
          </p:cNvSpPr>
          <p:nvPr>
            <p:ph type="pic" sz="quarter" idx="14"/>
          </p:nvPr>
        </p:nvSpPr>
        <p:spPr>
          <a:xfrm>
            <a:off x="589174" y="1398880"/>
            <a:ext cx="2390961" cy="3225508"/>
          </a:xfrm>
        </p:spPr>
        <p:txBody>
          <a:bodyPr rtlCol="0">
            <a:normAutofit/>
          </a:bodyPr>
          <a:lstStyle/>
          <a:p>
            <a:pPr lvl="0"/>
            <a:endParaRPr lang="zh-CN" altLang="en-US" noProof="0"/>
          </a:p>
        </p:txBody>
      </p:sp>
      <p:sp>
        <p:nvSpPr>
          <p:cNvPr id="16" name="图片占位符 9"/>
          <p:cNvSpPr>
            <a:spLocks noGrp="1"/>
          </p:cNvSpPr>
          <p:nvPr>
            <p:ph type="pic" sz="quarter" idx="15"/>
          </p:nvPr>
        </p:nvSpPr>
        <p:spPr>
          <a:xfrm>
            <a:off x="3370474" y="1410888"/>
            <a:ext cx="2390961" cy="3225508"/>
          </a:xfrm>
        </p:spPr>
        <p:txBody>
          <a:bodyPr rtlCol="0">
            <a:normAutofit/>
          </a:bodyPr>
          <a:lstStyle/>
          <a:p>
            <a:pPr lvl="0"/>
            <a:endParaRPr lang="zh-CN" altLang="en-US" noProof="0"/>
          </a:p>
        </p:txBody>
      </p:sp>
      <p:sp>
        <p:nvSpPr>
          <p:cNvPr id="18" name="图片占位符 9"/>
          <p:cNvSpPr>
            <a:spLocks noGrp="1"/>
          </p:cNvSpPr>
          <p:nvPr>
            <p:ph type="pic" sz="quarter" idx="16"/>
          </p:nvPr>
        </p:nvSpPr>
        <p:spPr>
          <a:xfrm>
            <a:off x="6179692" y="1386104"/>
            <a:ext cx="2390961" cy="3225508"/>
          </a:xfrm>
        </p:spPr>
        <p:txBody>
          <a:bodyPr rtlCol="0">
            <a:normAutofit/>
          </a:bodyPr>
          <a:lstStyle/>
          <a:p>
            <a:pPr lvl="0"/>
            <a:endParaRPr lang="zh-CN" altLang="en-US" noProof="0"/>
          </a:p>
        </p:txBody>
      </p:sp>
      <p:sp>
        <p:nvSpPr>
          <p:cNvPr id="12" name="日期占位符 2">
            <a:extLst>
              <a:ext uri="{FF2B5EF4-FFF2-40B4-BE49-F238E27FC236}">
                <a16:creationId xmlns:a16="http://schemas.microsoft.com/office/drawing/2014/main" id="{F5E172C6-A3C5-4382-BC94-80001E3DD9B2}"/>
              </a:ext>
            </a:extLst>
          </p:cNvPr>
          <p:cNvSpPr>
            <a:spLocks noGrp="1"/>
          </p:cNvSpPr>
          <p:nvPr>
            <p:ph type="dt" sz="half" idx="17"/>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pPr>
              <a:defRPr/>
            </a:pPr>
            <a:fld id="{7C438C57-26F0-43BE-9460-D7D9AFD646AB}" type="datetime1">
              <a:rPr lang="zh-CN" altLang="en-US"/>
              <a:pPr>
                <a:defRPr/>
              </a:pPr>
              <a:t>2024/8/15</a:t>
            </a:fld>
            <a:endParaRPr lang="zh-CN" altLang="en-US" dirty="0"/>
          </a:p>
        </p:txBody>
      </p:sp>
      <p:sp>
        <p:nvSpPr>
          <p:cNvPr id="13" name="页脚占位符 3">
            <a:extLst>
              <a:ext uri="{FF2B5EF4-FFF2-40B4-BE49-F238E27FC236}">
                <a16:creationId xmlns:a16="http://schemas.microsoft.com/office/drawing/2014/main" id="{2B8E7AB6-53A2-4E90-9F99-C3748C50DDB5}"/>
              </a:ext>
            </a:extLst>
          </p:cNvPr>
          <p:cNvSpPr>
            <a:spLocks noGrp="1"/>
          </p:cNvSpPr>
          <p:nvPr>
            <p:ph type="ftr" sz="quarter" idx="18"/>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pPr>
              <a:defRPr/>
            </a:pPr>
            <a:r>
              <a:rPr lang="zh-CN" altLang="en-US"/>
              <a:t>西安电子科技大学</a:t>
            </a:r>
            <a:endParaRPr lang="zh-CN" altLang="en-US" dirty="0"/>
          </a:p>
        </p:txBody>
      </p:sp>
      <p:sp>
        <p:nvSpPr>
          <p:cNvPr id="14" name="灯片编号占位符 4">
            <a:extLst>
              <a:ext uri="{FF2B5EF4-FFF2-40B4-BE49-F238E27FC236}">
                <a16:creationId xmlns:a16="http://schemas.microsoft.com/office/drawing/2014/main" id="{6F62C49B-1C3B-4EE2-B750-08D88E7DCCF0}"/>
              </a:ext>
            </a:extLst>
          </p:cNvPr>
          <p:cNvSpPr>
            <a:spLocks noGrp="1"/>
          </p:cNvSpPr>
          <p:nvPr>
            <p:ph type="sldNum" sz="quarter" idx="19"/>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pPr>
              <a:defRPr/>
            </a:pPr>
            <a:fld id="{A33E631C-6D2E-40CA-A7B0-72F8992E48D1}" type="slidenum">
              <a:rPr lang="zh-CN" altLang="en-US"/>
              <a:pPr>
                <a:defRPr/>
              </a:pPr>
              <a:t>‹#›</a:t>
            </a:fld>
            <a:endParaRPr lang="zh-CN" altLang="en-US" dirty="0"/>
          </a:p>
        </p:txBody>
      </p:sp>
    </p:spTree>
    <p:extLst>
      <p:ext uri="{BB962C8B-B14F-4D97-AF65-F5344CB8AC3E}">
        <p14:creationId xmlns:p14="http://schemas.microsoft.com/office/powerpoint/2010/main" val="18359583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项横向图文">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EBC3276B-0017-466F-9E37-3EB704F7A74D}"/>
              </a:ext>
            </a:extLst>
          </p:cNvPr>
          <p:cNvPicPr>
            <a:picLocks noChangeAspect="1"/>
          </p:cNvPicPr>
          <p:nvPr userDrawn="1"/>
        </p:nvPicPr>
        <p:blipFill>
          <a:blip r:embed="rId2">
            <a:duotone>
              <a:schemeClr val="bg2">
                <a:shade val="45000"/>
                <a:satMod val="135000"/>
              </a:schemeClr>
              <a:prstClr val="white"/>
            </a:duotone>
          </a:blip>
          <a:stretch>
            <a:fillRect/>
          </a:stretch>
        </p:blipFill>
        <p:spPr>
          <a:xfrm>
            <a:off x="0" y="0"/>
            <a:ext cx="9144000" cy="6858000"/>
          </a:xfrm>
          <a:prstGeom prst="rect">
            <a:avLst/>
          </a:prstGeom>
        </p:spPr>
      </p:pic>
      <p:sp>
        <p:nvSpPr>
          <p:cNvPr id="9" name="矩形 8">
            <a:extLst>
              <a:ext uri="{FF2B5EF4-FFF2-40B4-BE49-F238E27FC236}">
                <a16:creationId xmlns:a16="http://schemas.microsoft.com/office/drawing/2014/main" id="{F119056C-B72D-4722-9AFB-5FBE2290EFE9}"/>
              </a:ext>
            </a:extLst>
          </p:cNvPr>
          <p:cNvSpPr/>
          <p:nvPr userDrawn="1"/>
        </p:nvSpPr>
        <p:spPr>
          <a:xfrm>
            <a:off x="0" y="0"/>
            <a:ext cx="9144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 name="矩形 10">
            <a:extLst>
              <a:ext uri="{FF2B5EF4-FFF2-40B4-BE49-F238E27FC236}">
                <a16:creationId xmlns:a16="http://schemas.microsoft.com/office/drawing/2014/main" id="{AF15CEBC-B6B1-4272-B651-A23489968682}"/>
              </a:ext>
            </a:extLst>
          </p:cNvPr>
          <p:cNvSpPr/>
          <p:nvPr userDrawn="1"/>
        </p:nvSpPr>
        <p:spPr>
          <a:xfrm>
            <a:off x="428625" y="441325"/>
            <a:ext cx="74613" cy="593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2" name="文本框 11">
            <a:extLst>
              <a:ext uri="{FF2B5EF4-FFF2-40B4-BE49-F238E27FC236}">
                <a16:creationId xmlns:a16="http://schemas.microsoft.com/office/drawing/2014/main" id="{65BAEECA-096A-405F-8B5E-943663328BEE}"/>
              </a:ext>
            </a:extLst>
          </p:cNvPr>
          <p:cNvSpPr txBox="1"/>
          <p:nvPr userDrawn="1"/>
        </p:nvSpPr>
        <p:spPr>
          <a:xfrm>
            <a:off x="7810500" y="284163"/>
            <a:ext cx="876300" cy="525462"/>
          </a:xfrm>
          <a:prstGeom prst="rect">
            <a:avLst/>
          </a:prstGeom>
          <a:noFill/>
        </p:spPr>
        <p:txBody>
          <a:bodyPr wrap="none">
            <a:spAutoFit/>
          </a:bodyPr>
          <a:lstStyle/>
          <a:p>
            <a:pPr algn="just" eaLnBrk="1">
              <a:lnSpc>
                <a:spcPct val="130000"/>
              </a:lnSpc>
              <a:defRPr/>
            </a:pPr>
            <a:r>
              <a:rPr lang="en-US" altLang="zh-CN" sz="2400" spc="75" dirty="0">
                <a:solidFill>
                  <a:schemeClr val="accent1"/>
                </a:solidFill>
                <a:latin typeface="思源黑体 CN Heavy" panose="020B0A00000000000000" pitchFamily="34" charset="-122"/>
                <a:ea typeface="思源黑体 CN Heavy" panose="020B0A00000000000000" pitchFamily="34" charset="-122"/>
              </a:rPr>
              <a:t>XDU</a:t>
            </a:r>
            <a:endParaRPr lang="zh-CN" altLang="en-US" sz="2400" spc="75" dirty="0">
              <a:solidFill>
                <a:schemeClr val="accent1"/>
              </a:solidFill>
              <a:latin typeface="思源黑体 CN Heavy" panose="020B0A00000000000000" pitchFamily="34" charset="-122"/>
              <a:ea typeface="思源黑体 CN Heavy" panose="020B0A00000000000000" pitchFamily="34" charset="-122"/>
            </a:endParaRPr>
          </a:p>
        </p:txBody>
      </p:sp>
      <p:sp>
        <p:nvSpPr>
          <p:cNvPr id="13" name="矩形 12">
            <a:extLst>
              <a:ext uri="{FF2B5EF4-FFF2-40B4-BE49-F238E27FC236}">
                <a16:creationId xmlns:a16="http://schemas.microsoft.com/office/drawing/2014/main" id="{F7322E72-4431-47DB-A830-6E21BDF82D54}"/>
              </a:ext>
            </a:extLst>
          </p:cNvPr>
          <p:cNvSpPr/>
          <p:nvPr userDrawn="1"/>
        </p:nvSpPr>
        <p:spPr>
          <a:xfrm>
            <a:off x="468313" y="1485900"/>
            <a:ext cx="4000500" cy="1943100"/>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4" name="矩形 13">
            <a:extLst>
              <a:ext uri="{FF2B5EF4-FFF2-40B4-BE49-F238E27FC236}">
                <a16:creationId xmlns:a16="http://schemas.microsoft.com/office/drawing/2014/main" id="{E4D582CD-02DE-45CB-8A05-E298A79BC8E4}"/>
              </a:ext>
            </a:extLst>
          </p:cNvPr>
          <p:cNvSpPr/>
          <p:nvPr userDrawn="1"/>
        </p:nvSpPr>
        <p:spPr>
          <a:xfrm>
            <a:off x="468313" y="3581400"/>
            <a:ext cx="4000500" cy="1943100"/>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5" name="矩形 14">
            <a:extLst>
              <a:ext uri="{FF2B5EF4-FFF2-40B4-BE49-F238E27FC236}">
                <a16:creationId xmlns:a16="http://schemas.microsoft.com/office/drawing/2014/main" id="{7D01350B-95AE-4B15-B593-FD6E694FAC2B}"/>
              </a:ext>
            </a:extLst>
          </p:cNvPr>
          <p:cNvSpPr/>
          <p:nvPr userDrawn="1"/>
        </p:nvSpPr>
        <p:spPr>
          <a:xfrm>
            <a:off x="4611688" y="1482725"/>
            <a:ext cx="4000500" cy="1943100"/>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6" name="矩形 15">
            <a:extLst>
              <a:ext uri="{FF2B5EF4-FFF2-40B4-BE49-F238E27FC236}">
                <a16:creationId xmlns:a16="http://schemas.microsoft.com/office/drawing/2014/main" id="{6CB9B33F-D592-403A-A2D2-40A968B6365B}"/>
              </a:ext>
            </a:extLst>
          </p:cNvPr>
          <p:cNvSpPr/>
          <p:nvPr userDrawn="1"/>
        </p:nvSpPr>
        <p:spPr>
          <a:xfrm>
            <a:off x="4611688" y="3578225"/>
            <a:ext cx="4000500" cy="1941513"/>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8" name="直角三角形 17">
            <a:extLst>
              <a:ext uri="{FF2B5EF4-FFF2-40B4-BE49-F238E27FC236}">
                <a16:creationId xmlns:a16="http://schemas.microsoft.com/office/drawing/2014/main" id="{479EEF7F-4155-40C3-A8E3-6A598ED00DAB}"/>
              </a:ext>
            </a:extLst>
          </p:cNvPr>
          <p:cNvSpPr/>
          <p:nvPr userDrawn="1"/>
        </p:nvSpPr>
        <p:spPr>
          <a:xfrm flipH="1" flipV="1">
            <a:off x="4068763" y="1476375"/>
            <a:ext cx="396875" cy="528638"/>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9" name="直角三角形 18">
            <a:extLst>
              <a:ext uri="{FF2B5EF4-FFF2-40B4-BE49-F238E27FC236}">
                <a16:creationId xmlns:a16="http://schemas.microsoft.com/office/drawing/2014/main" id="{95B9C236-32A4-4464-A5DD-F2BE9A7B53F8}"/>
              </a:ext>
            </a:extLst>
          </p:cNvPr>
          <p:cNvSpPr/>
          <p:nvPr userDrawn="1"/>
        </p:nvSpPr>
        <p:spPr>
          <a:xfrm flipH="1" flipV="1">
            <a:off x="8221663" y="1476375"/>
            <a:ext cx="396875" cy="528638"/>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0" name="直角三角形 19">
            <a:extLst>
              <a:ext uri="{FF2B5EF4-FFF2-40B4-BE49-F238E27FC236}">
                <a16:creationId xmlns:a16="http://schemas.microsoft.com/office/drawing/2014/main" id="{189FA6AC-768C-4E81-A4C1-C1AF74683579}"/>
              </a:ext>
            </a:extLst>
          </p:cNvPr>
          <p:cNvSpPr/>
          <p:nvPr userDrawn="1"/>
        </p:nvSpPr>
        <p:spPr>
          <a:xfrm flipH="1" flipV="1">
            <a:off x="4068763" y="3584575"/>
            <a:ext cx="396875" cy="530225"/>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1" name="直角三角形 20">
            <a:extLst>
              <a:ext uri="{FF2B5EF4-FFF2-40B4-BE49-F238E27FC236}">
                <a16:creationId xmlns:a16="http://schemas.microsoft.com/office/drawing/2014/main" id="{92EAD09B-08C1-44C9-8AAC-F610A5B4A56B}"/>
              </a:ext>
            </a:extLst>
          </p:cNvPr>
          <p:cNvSpPr/>
          <p:nvPr userDrawn="1"/>
        </p:nvSpPr>
        <p:spPr>
          <a:xfrm flipH="1" flipV="1">
            <a:off x="8221663" y="3584575"/>
            <a:ext cx="396875" cy="530225"/>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 name="标题 1"/>
          <p:cNvSpPr>
            <a:spLocks noGrp="1"/>
          </p:cNvSpPr>
          <p:nvPr>
            <p:ph type="title"/>
          </p:nvPr>
        </p:nvSpPr>
        <p:spPr>
          <a:xfrm>
            <a:off x="562578" y="441326"/>
            <a:ext cx="7886700" cy="365125"/>
          </a:xfrm>
        </p:spPr>
        <p:txBody>
          <a:bodyPr>
            <a:normAutofit/>
          </a:bodyPr>
          <a:lstStyle>
            <a:lvl1pPr>
              <a:defRPr sz="1800">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17" name="内容占位符 16"/>
          <p:cNvSpPr>
            <a:spLocks noGrp="1"/>
          </p:cNvSpPr>
          <p:nvPr>
            <p:ph sz="quarter" idx="13"/>
          </p:nvPr>
        </p:nvSpPr>
        <p:spPr>
          <a:xfrm>
            <a:off x="563166" y="806450"/>
            <a:ext cx="7886700" cy="228600"/>
          </a:xfrm>
        </p:spPr>
        <p:txBody>
          <a:bodyPr>
            <a:noAutofit/>
          </a:bodyPr>
          <a:lstStyle>
            <a:lvl1pPr marL="0" indent="0">
              <a:buNone/>
              <a:defRPr sz="1200">
                <a:latin typeface="思源黑体 CN Normal" panose="020B0400000000000000" pitchFamily="34" charset="-122"/>
                <a:ea typeface="思源黑体 CN Normal" panose="020B0400000000000000" pitchFamily="34" charset="-122"/>
              </a:defRPr>
            </a:lvl1pPr>
          </a:lstStyle>
          <a:p>
            <a:pPr lvl="0"/>
            <a:r>
              <a:rPr lang="zh-CN" altLang="en-US"/>
              <a:t>单击此处编辑母版文本样式</a:t>
            </a:r>
          </a:p>
        </p:txBody>
      </p:sp>
      <p:sp>
        <p:nvSpPr>
          <p:cNvPr id="10" name="图片占位符 9"/>
          <p:cNvSpPr>
            <a:spLocks noGrp="1"/>
          </p:cNvSpPr>
          <p:nvPr>
            <p:ph type="pic" sz="quarter" idx="14"/>
          </p:nvPr>
        </p:nvSpPr>
        <p:spPr>
          <a:xfrm>
            <a:off x="563167" y="1620839"/>
            <a:ext cx="1201340" cy="1601787"/>
          </a:xfrm>
        </p:spPr>
        <p:txBody>
          <a:bodyPr rtlCol="0">
            <a:normAutofit/>
          </a:bodyPr>
          <a:lstStyle/>
          <a:p>
            <a:pPr lvl="0"/>
            <a:endParaRPr lang="zh-CN" altLang="en-US" noProof="0"/>
          </a:p>
        </p:txBody>
      </p:sp>
      <p:sp>
        <p:nvSpPr>
          <p:cNvPr id="25" name="图片占位符 9"/>
          <p:cNvSpPr>
            <a:spLocks noGrp="1"/>
          </p:cNvSpPr>
          <p:nvPr>
            <p:ph type="pic" sz="quarter" idx="15"/>
          </p:nvPr>
        </p:nvSpPr>
        <p:spPr>
          <a:xfrm>
            <a:off x="571726" y="3748183"/>
            <a:ext cx="1201340" cy="1601787"/>
          </a:xfrm>
        </p:spPr>
        <p:txBody>
          <a:bodyPr rtlCol="0">
            <a:normAutofit/>
          </a:bodyPr>
          <a:lstStyle/>
          <a:p>
            <a:pPr lvl="0"/>
            <a:endParaRPr lang="zh-CN" altLang="en-US" noProof="0"/>
          </a:p>
        </p:txBody>
      </p:sp>
      <p:sp>
        <p:nvSpPr>
          <p:cNvPr id="26" name="图片占位符 9"/>
          <p:cNvSpPr>
            <a:spLocks noGrp="1"/>
          </p:cNvSpPr>
          <p:nvPr>
            <p:ph type="pic" sz="quarter" idx="16"/>
          </p:nvPr>
        </p:nvSpPr>
        <p:spPr>
          <a:xfrm>
            <a:off x="4708808" y="1620839"/>
            <a:ext cx="1201340" cy="1601787"/>
          </a:xfrm>
        </p:spPr>
        <p:txBody>
          <a:bodyPr rtlCol="0">
            <a:normAutofit/>
          </a:bodyPr>
          <a:lstStyle/>
          <a:p>
            <a:pPr lvl="0"/>
            <a:endParaRPr lang="zh-CN" altLang="en-US" noProof="0"/>
          </a:p>
        </p:txBody>
      </p:sp>
      <p:sp>
        <p:nvSpPr>
          <p:cNvPr id="27" name="图片占位符 9"/>
          <p:cNvSpPr>
            <a:spLocks noGrp="1"/>
          </p:cNvSpPr>
          <p:nvPr>
            <p:ph type="pic" sz="quarter" idx="17"/>
          </p:nvPr>
        </p:nvSpPr>
        <p:spPr>
          <a:xfrm>
            <a:off x="4717367" y="3748183"/>
            <a:ext cx="1201340" cy="1601787"/>
          </a:xfrm>
        </p:spPr>
        <p:txBody>
          <a:bodyPr rtlCol="0">
            <a:normAutofit/>
          </a:bodyPr>
          <a:lstStyle/>
          <a:p>
            <a:pPr lvl="0"/>
            <a:endParaRPr lang="zh-CN" altLang="en-US" noProof="0"/>
          </a:p>
        </p:txBody>
      </p:sp>
      <p:sp>
        <p:nvSpPr>
          <p:cNvPr id="22" name="日期占位符 2">
            <a:extLst>
              <a:ext uri="{FF2B5EF4-FFF2-40B4-BE49-F238E27FC236}">
                <a16:creationId xmlns:a16="http://schemas.microsoft.com/office/drawing/2014/main" id="{DE8DC925-D9AD-4802-A954-F5BA95496D9F}"/>
              </a:ext>
            </a:extLst>
          </p:cNvPr>
          <p:cNvSpPr>
            <a:spLocks noGrp="1"/>
          </p:cNvSpPr>
          <p:nvPr>
            <p:ph type="dt" sz="half" idx="18"/>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pPr>
              <a:defRPr/>
            </a:pPr>
            <a:fld id="{7D850C04-4A60-419E-8C6F-235140C30A27}" type="datetime1">
              <a:rPr lang="zh-CN" altLang="en-US"/>
              <a:pPr>
                <a:defRPr/>
              </a:pPr>
              <a:t>2024/8/15</a:t>
            </a:fld>
            <a:endParaRPr lang="zh-CN" altLang="en-US" dirty="0"/>
          </a:p>
        </p:txBody>
      </p:sp>
      <p:sp>
        <p:nvSpPr>
          <p:cNvPr id="23" name="页脚占位符 3">
            <a:extLst>
              <a:ext uri="{FF2B5EF4-FFF2-40B4-BE49-F238E27FC236}">
                <a16:creationId xmlns:a16="http://schemas.microsoft.com/office/drawing/2014/main" id="{D8CCD47B-9B3D-4DAE-A6F3-515D4B2BE4BA}"/>
              </a:ext>
            </a:extLst>
          </p:cNvPr>
          <p:cNvSpPr>
            <a:spLocks noGrp="1"/>
          </p:cNvSpPr>
          <p:nvPr>
            <p:ph type="ftr" sz="quarter" idx="19"/>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pPr>
              <a:defRPr/>
            </a:pPr>
            <a:r>
              <a:rPr lang="zh-CN" altLang="en-US"/>
              <a:t>西安电子科技大学</a:t>
            </a:r>
            <a:endParaRPr lang="zh-CN" altLang="en-US" dirty="0"/>
          </a:p>
        </p:txBody>
      </p:sp>
      <p:sp>
        <p:nvSpPr>
          <p:cNvPr id="24" name="灯片编号占位符 4">
            <a:extLst>
              <a:ext uri="{FF2B5EF4-FFF2-40B4-BE49-F238E27FC236}">
                <a16:creationId xmlns:a16="http://schemas.microsoft.com/office/drawing/2014/main" id="{7D133987-C2C8-415E-A9E8-48EEEA17732E}"/>
              </a:ext>
            </a:extLst>
          </p:cNvPr>
          <p:cNvSpPr>
            <a:spLocks noGrp="1"/>
          </p:cNvSpPr>
          <p:nvPr>
            <p:ph type="sldNum" sz="quarter" idx="20"/>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pPr>
              <a:defRPr/>
            </a:pPr>
            <a:fld id="{B52478E0-EF9D-4991-A173-4A1DDF91D0EE}" type="slidenum">
              <a:rPr lang="zh-CN" altLang="en-US"/>
              <a:pPr>
                <a:defRPr/>
              </a:pPr>
              <a:t>‹#›</a:t>
            </a:fld>
            <a:endParaRPr lang="zh-CN" altLang="en-US" dirty="0"/>
          </a:p>
        </p:txBody>
      </p:sp>
    </p:spTree>
    <p:extLst>
      <p:ext uri="{BB962C8B-B14F-4D97-AF65-F5344CB8AC3E}">
        <p14:creationId xmlns:p14="http://schemas.microsoft.com/office/powerpoint/2010/main" val="42514330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仅标题">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BBAA44A-B30C-42AF-84D8-3CD3A9ADC533}"/>
              </a:ext>
            </a:extLst>
          </p:cNvPr>
          <p:cNvSpPr/>
          <p:nvPr userDrawn="1"/>
        </p:nvSpPr>
        <p:spPr>
          <a:xfrm>
            <a:off x="428625" y="441325"/>
            <a:ext cx="74613" cy="593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 name="标题 1"/>
          <p:cNvSpPr>
            <a:spLocks noGrp="1"/>
          </p:cNvSpPr>
          <p:nvPr>
            <p:ph type="title"/>
          </p:nvPr>
        </p:nvSpPr>
        <p:spPr>
          <a:xfrm>
            <a:off x="562578" y="441326"/>
            <a:ext cx="7886700" cy="365125"/>
          </a:xfrm>
        </p:spPr>
        <p:txBody>
          <a:bodyPr>
            <a:normAutofit/>
          </a:bodyPr>
          <a:lstStyle>
            <a:lvl1pPr>
              <a:defRPr sz="1800">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17" name="内容占位符 16"/>
          <p:cNvSpPr>
            <a:spLocks noGrp="1"/>
          </p:cNvSpPr>
          <p:nvPr>
            <p:ph sz="quarter" idx="13"/>
          </p:nvPr>
        </p:nvSpPr>
        <p:spPr>
          <a:xfrm>
            <a:off x="563166" y="806450"/>
            <a:ext cx="7886700" cy="228600"/>
          </a:xfrm>
        </p:spPr>
        <p:txBody>
          <a:bodyPr>
            <a:noAutofit/>
          </a:bodyPr>
          <a:lstStyle>
            <a:lvl1pPr marL="0" indent="0">
              <a:buNone/>
              <a:defRPr sz="1200">
                <a:latin typeface="思源黑体 CN Normal" panose="020B0400000000000000" pitchFamily="34" charset="-122"/>
                <a:ea typeface="思源黑体 CN Normal" panose="020B0400000000000000" pitchFamily="34" charset="-122"/>
              </a:defRPr>
            </a:lvl1pPr>
          </a:lstStyle>
          <a:p>
            <a:pPr lvl="0"/>
            <a:r>
              <a:rPr lang="zh-CN" altLang="en-US"/>
              <a:t>单击此处编辑母版文本样式</a:t>
            </a:r>
          </a:p>
        </p:txBody>
      </p:sp>
    </p:spTree>
    <p:extLst>
      <p:ext uri="{BB962C8B-B14F-4D97-AF65-F5344CB8AC3E}">
        <p14:creationId xmlns:p14="http://schemas.microsoft.com/office/powerpoint/2010/main" val="3903324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仅标题">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9B1E833-9BD2-49E0-81E5-AE3962AE5A32}"/>
              </a:ext>
            </a:extLst>
          </p:cNvPr>
          <p:cNvPicPr>
            <a:picLocks noChangeAspect="1"/>
          </p:cNvPicPr>
          <p:nvPr userDrawn="1"/>
        </p:nvPicPr>
        <p:blipFill>
          <a:blip r:embed="rId2">
            <a:duotone>
              <a:schemeClr val="bg2">
                <a:shade val="45000"/>
                <a:satMod val="135000"/>
              </a:schemeClr>
              <a:prstClr val="white"/>
            </a:duotone>
          </a:blip>
          <a:stretch>
            <a:fillRect/>
          </a:stretch>
        </p:blipFill>
        <p:spPr>
          <a:xfrm>
            <a:off x="0" y="0"/>
            <a:ext cx="9144000" cy="6858000"/>
          </a:xfrm>
          <a:prstGeom prst="rect">
            <a:avLst/>
          </a:prstGeom>
        </p:spPr>
      </p:pic>
      <p:sp>
        <p:nvSpPr>
          <p:cNvPr id="3" name="矩形 2">
            <a:extLst>
              <a:ext uri="{FF2B5EF4-FFF2-40B4-BE49-F238E27FC236}">
                <a16:creationId xmlns:a16="http://schemas.microsoft.com/office/drawing/2014/main" id="{AFDCC6C0-D7A6-4C66-B79F-D7F7BE5266CA}"/>
              </a:ext>
            </a:extLst>
          </p:cNvPr>
          <p:cNvSpPr/>
          <p:nvPr userDrawn="1"/>
        </p:nvSpPr>
        <p:spPr>
          <a:xfrm>
            <a:off x="0" y="0"/>
            <a:ext cx="9144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 name="文本框 3">
            <a:extLst>
              <a:ext uri="{FF2B5EF4-FFF2-40B4-BE49-F238E27FC236}">
                <a16:creationId xmlns:a16="http://schemas.microsoft.com/office/drawing/2014/main" id="{B2CCDD8F-81C7-4215-A32E-C779C2E34AA6}"/>
              </a:ext>
            </a:extLst>
          </p:cNvPr>
          <p:cNvSpPr txBox="1"/>
          <p:nvPr userDrawn="1"/>
        </p:nvSpPr>
        <p:spPr>
          <a:xfrm>
            <a:off x="7810500" y="284163"/>
            <a:ext cx="876300" cy="525462"/>
          </a:xfrm>
          <a:prstGeom prst="rect">
            <a:avLst/>
          </a:prstGeom>
          <a:noFill/>
        </p:spPr>
        <p:txBody>
          <a:bodyPr wrap="none">
            <a:spAutoFit/>
          </a:bodyPr>
          <a:lstStyle/>
          <a:p>
            <a:pPr algn="just" eaLnBrk="1">
              <a:lnSpc>
                <a:spcPct val="130000"/>
              </a:lnSpc>
              <a:defRPr/>
            </a:pPr>
            <a:r>
              <a:rPr lang="en-US" altLang="zh-CN" sz="2400" spc="75" dirty="0">
                <a:solidFill>
                  <a:schemeClr val="accent1"/>
                </a:solidFill>
                <a:latin typeface="思源黑体 CN Heavy" panose="020B0A00000000000000" pitchFamily="34" charset="-122"/>
                <a:ea typeface="思源黑体 CN Heavy" panose="020B0A00000000000000" pitchFamily="34" charset="-122"/>
              </a:rPr>
              <a:t>XDU</a:t>
            </a:r>
            <a:endParaRPr lang="zh-CN" altLang="en-US" sz="2400" spc="75" dirty="0">
              <a:solidFill>
                <a:schemeClr val="accent1"/>
              </a:solidFill>
              <a:latin typeface="思源黑体 CN Heavy" panose="020B0A00000000000000" pitchFamily="34" charset="-122"/>
              <a:ea typeface="思源黑体 CN Heavy" panose="020B0A00000000000000" pitchFamily="34" charset="-122"/>
            </a:endParaRPr>
          </a:p>
        </p:txBody>
      </p:sp>
      <p:sp>
        <p:nvSpPr>
          <p:cNvPr id="5" name="日期占位符 2">
            <a:extLst>
              <a:ext uri="{FF2B5EF4-FFF2-40B4-BE49-F238E27FC236}">
                <a16:creationId xmlns:a16="http://schemas.microsoft.com/office/drawing/2014/main" id="{58B4B95D-A0FA-43AD-9163-6164D928556D}"/>
              </a:ext>
            </a:extLst>
          </p:cNvPr>
          <p:cNvSpPr>
            <a:spLocks noGrp="1"/>
          </p:cNvSpPr>
          <p:nvPr>
            <p:ph type="dt" sz="half" idx="10"/>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pPr>
              <a:defRPr/>
            </a:pPr>
            <a:fld id="{E14BFFAA-09E1-45F0-A46E-4B99681E33B2}" type="datetime1">
              <a:rPr lang="zh-CN" altLang="en-US"/>
              <a:pPr>
                <a:defRPr/>
              </a:pPr>
              <a:t>2024/8/15</a:t>
            </a:fld>
            <a:endParaRPr lang="zh-CN" altLang="en-US" dirty="0"/>
          </a:p>
        </p:txBody>
      </p:sp>
      <p:sp>
        <p:nvSpPr>
          <p:cNvPr id="6" name="页脚占位符 3">
            <a:extLst>
              <a:ext uri="{FF2B5EF4-FFF2-40B4-BE49-F238E27FC236}">
                <a16:creationId xmlns:a16="http://schemas.microsoft.com/office/drawing/2014/main" id="{8ACA6546-3193-478D-BBA0-0CC7F0E96C45}"/>
              </a:ext>
            </a:extLst>
          </p:cNvPr>
          <p:cNvSpPr>
            <a:spLocks noGrp="1"/>
          </p:cNvSpPr>
          <p:nvPr>
            <p:ph type="ftr" sz="quarter" idx="11"/>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pPr>
              <a:defRPr/>
            </a:pPr>
            <a:r>
              <a:rPr lang="zh-CN" altLang="en-US"/>
              <a:t>西安电子科技大学</a:t>
            </a:r>
            <a:endParaRPr lang="zh-CN" altLang="en-US" dirty="0"/>
          </a:p>
        </p:txBody>
      </p:sp>
      <p:sp>
        <p:nvSpPr>
          <p:cNvPr id="7" name="灯片编号占位符 4">
            <a:extLst>
              <a:ext uri="{FF2B5EF4-FFF2-40B4-BE49-F238E27FC236}">
                <a16:creationId xmlns:a16="http://schemas.microsoft.com/office/drawing/2014/main" id="{774DE2CC-8DF9-4D43-BEF3-CAD2FD581DE5}"/>
              </a:ext>
            </a:extLst>
          </p:cNvPr>
          <p:cNvSpPr>
            <a:spLocks noGrp="1"/>
          </p:cNvSpPr>
          <p:nvPr>
            <p:ph type="sldNum" sz="quarter" idx="12"/>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pPr>
              <a:defRPr/>
            </a:pPr>
            <a:fld id="{09C865EB-DDB6-4344-B63D-7520324C7E4C}" type="slidenum">
              <a:rPr lang="zh-CN" altLang="en-US"/>
              <a:pPr>
                <a:defRPr/>
              </a:pPr>
              <a:t>‹#›</a:t>
            </a:fld>
            <a:endParaRPr lang="zh-CN" altLang="en-US" dirty="0"/>
          </a:p>
        </p:txBody>
      </p:sp>
    </p:spTree>
    <p:extLst>
      <p:ext uri="{BB962C8B-B14F-4D97-AF65-F5344CB8AC3E}">
        <p14:creationId xmlns:p14="http://schemas.microsoft.com/office/powerpoint/2010/main" val="1802443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4">
            <a:extLst>
              <a:ext uri="{FF2B5EF4-FFF2-40B4-BE49-F238E27FC236}">
                <a16:creationId xmlns:a16="http://schemas.microsoft.com/office/drawing/2014/main" id="{48F35262-B839-4673-B32C-0A77879B2E5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50B257B3-472B-4DC7-83F2-CD582903D6C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311850C5-0E97-40C0-9A0D-EFAE706C3540}"/>
              </a:ext>
            </a:extLst>
          </p:cNvPr>
          <p:cNvSpPr>
            <a:spLocks noGrp="1" noChangeArrowheads="1"/>
          </p:cNvSpPr>
          <p:nvPr>
            <p:ph type="sldNum" sz="quarter" idx="12"/>
          </p:nvPr>
        </p:nvSpPr>
        <p:spPr>
          <a:ln/>
        </p:spPr>
        <p:txBody>
          <a:bodyPr/>
          <a:lstStyle>
            <a:lvl1pPr>
              <a:defRPr/>
            </a:lvl1pPr>
          </a:lstStyle>
          <a:p>
            <a:pPr>
              <a:defRPr/>
            </a:pPr>
            <a:fld id="{0645D93E-DD70-4250-84D0-56472032F7DB}" type="slidenum">
              <a:rPr lang="en-US" altLang="zh-CN"/>
              <a:pPr>
                <a:defRPr/>
              </a:pPr>
              <a:t>‹#›</a:t>
            </a:fld>
            <a:endParaRPr lang="en-US" altLang="zh-CN"/>
          </a:p>
        </p:txBody>
      </p:sp>
    </p:spTree>
    <p:extLst>
      <p:ext uri="{BB962C8B-B14F-4D97-AF65-F5344CB8AC3E}">
        <p14:creationId xmlns:p14="http://schemas.microsoft.com/office/powerpoint/2010/main" val="12542404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仅标题">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780C177-CF72-49F9-AEF1-949F9C250B68}"/>
              </a:ext>
            </a:extLst>
          </p:cNvPr>
          <p:cNvPicPr>
            <a:picLocks noChangeAspect="1"/>
          </p:cNvPicPr>
          <p:nvPr userDrawn="1"/>
        </p:nvPicPr>
        <p:blipFill>
          <a:blip r:embed="rId2">
            <a:duotone>
              <a:schemeClr val="bg2">
                <a:shade val="45000"/>
                <a:satMod val="135000"/>
              </a:schemeClr>
              <a:prstClr val="white"/>
            </a:duotone>
          </a:blip>
          <a:stretch>
            <a:fillRect/>
          </a:stretch>
        </p:blipFill>
        <p:spPr>
          <a:xfrm>
            <a:off x="0" y="0"/>
            <a:ext cx="9144000" cy="6858000"/>
          </a:xfrm>
          <a:prstGeom prst="rect">
            <a:avLst/>
          </a:prstGeom>
        </p:spPr>
      </p:pic>
      <p:sp>
        <p:nvSpPr>
          <p:cNvPr id="4" name="矩形 3">
            <a:extLst>
              <a:ext uri="{FF2B5EF4-FFF2-40B4-BE49-F238E27FC236}">
                <a16:creationId xmlns:a16="http://schemas.microsoft.com/office/drawing/2014/main" id="{55A3AB1D-20C6-4051-B7A1-16AE7467962B}"/>
              </a:ext>
            </a:extLst>
          </p:cNvPr>
          <p:cNvSpPr/>
          <p:nvPr userDrawn="1"/>
        </p:nvSpPr>
        <p:spPr>
          <a:xfrm>
            <a:off x="0" y="0"/>
            <a:ext cx="9144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 name="文本框 4">
            <a:extLst>
              <a:ext uri="{FF2B5EF4-FFF2-40B4-BE49-F238E27FC236}">
                <a16:creationId xmlns:a16="http://schemas.microsoft.com/office/drawing/2014/main" id="{283A500A-1524-4062-BC30-8F0E2EEB6C5C}"/>
              </a:ext>
            </a:extLst>
          </p:cNvPr>
          <p:cNvSpPr txBox="1"/>
          <p:nvPr userDrawn="1"/>
        </p:nvSpPr>
        <p:spPr>
          <a:xfrm>
            <a:off x="7810500" y="284163"/>
            <a:ext cx="876300" cy="525462"/>
          </a:xfrm>
          <a:prstGeom prst="rect">
            <a:avLst/>
          </a:prstGeom>
          <a:noFill/>
        </p:spPr>
        <p:txBody>
          <a:bodyPr wrap="none">
            <a:spAutoFit/>
          </a:bodyPr>
          <a:lstStyle/>
          <a:p>
            <a:pPr algn="just" eaLnBrk="1">
              <a:lnSpc>
                <a:spcPct val="130000"/>
              </a:lnSpc>
              <a:defRPr/>
            </a:pPr>
            <a:r>
              <a:rPr lang="en-US" altLang="zh-CN" sz="2400" spc="75" dirty="0">
                <a:solidFill>
                  <a:schemeClr val="accent1"/>
                </a:solidFill>
                <a:latin typeface="思源黑体 CN Heavy" panose="020B0A00000000000000" pitchFamily="34" charset="-122"/>
                <a:ea typeface="思源黑体 CN Heavy" panose="020B0A00000000000000" pitchFamily="34" charset="-122"/>
              </a:rPr>
              <a:t>XDU</a:t>
            </a:r>
            <a:endParaRPr lang="zh-CN" altLang="en-US" sz="2400" spc="75" dirty="0">
              <a:solidFill>
                <a:schemeClr val="accent1"/>
              </a:solidFill>
              <a:latin typeface="思源黑体 CN Heavy" panose="020B0A00000000000000" pitchFamily="34" charset="-122"/>
              <a:ea typeface="思源黑体 CN Heavy" panose="020B0A00000000000000" pitchFamily="34" charset="-122"/>
            </a:endParaRPr>
          </a:p>
        </p:txBody>
      </p:sp>
      <p:sp>
        <p:nvSpPr>
          <p:cNvPr id="6" name="矩形 5">
            <a:extLst>
              <a:ext uri="{FF2B5EF4-FFF2-40B4-BE49-F238E27FC236}">
                <a16:creationId xmlns:a16="http://schemas.microsoft.com/office/drawing/2014/main" id="{7BE63354-4831-4C67-AC27-7C391256D8BA}"/>
              </a:ext>
            </a:extLst>
          </p:cNvPr>
          <p:cNvSpPr/>
          <p:nvPr userDrawn="1"/>
        </p:nvSpPr>
        <p:spPr>
          <a:xfrm>
            <a:off x="0" y="6545263"/>
            <a:ext cx="9144000" cy="3127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nvGrpSpPr>
          <p:cNvPr id="7" name="组合 10">
            <a:extLst>
              <a:ext uri="{FF2B5EF4-FFF2-40B4-BE49-F238E27FC236}">
                <a16:creationId xmlns:a16="http://schemas.microsoft.com/office/drawing/2014/main" id="{18C6849D-6E35-4D80-9E48-0932FE269E56}"/>
              </a:ext>
            </a:extLst>
          </p:cNvPr>
          <p:cNvGrpSpPr>
            <a:grpSpLocks/>
          </p:cNvGrpSpPr>
          <p:nvPr userDrawn="1"/>
        </p:nvGrpSpPr>
        <p:grpSpPr bwMode="auto">
          <a:xfrm rot="5400000">
            <a:off x="32544" y="-32544"/>
            <a:ext cx="814388" cy="879475"/>
            <a:chOff x="136270" y="441325"/>
            <a:chExt cx="2690232" cy="1572670"/>
          </a:xfrm>
        </p:grpSpPr>
        <p:sp>
          <p:nvSpPr>
            <p:cNvPr id="8" name="矩形 7">
              <a:extLst>
                <a:ext uri="{FF2B5EF4-FFF2-40B4-BE49-F238E27FC236}">
                  <a16:creationId xmlns:a16="http://schemas.microsoft.com/office/drawing/2014/main" id="{49719B26-D0E1-43BB-B709-A24CF0761393}"/>
                </a:ext>
              </a:extLst>
            </p:cNvPr>
            <p:cNvSpPr/>
            <p:nvPr/>
          </p:nvSpPr>
          <p:spPr>
            <a:xfrm>
              <a:off x="136270" y="441325"/>
              <a:ext cx="361845"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9" name="矩形 8">
              <a:extLst>
                <a:ext uri="{FF2B5EF4-FFF2-40B4-BE49-F238E27FC236}">
                  <a16:creationId xmlns:a16="http://schemas.microsoft.com/office/drawing/2014/main" id="{67022C61-4AF4-4C45-8F40-82AC977F0FE1}"/>
                </a:ext>
              </a:extLst>
            </p:cNvPr>
            <p:cNvSpPr/>
            <p:nvPr/>
          </p:nvSpPr>
          <p:spPr>
            <a:xfrm>
              <a:off x="734099" y="441325"/>
              <a:ext cx="356600"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0" name="矩形 9">
              <a:extLst>
                <a:ext uri="{FF2B5EF4-FFF2-40B4-BE49-F238E27FC236}">
                  <a16:creationId xmlns:a16="http://schemas.microsoft.com/office/drawing/2014/main" id="{68A0B773-C2D2-4D0A-9F38-7E029F249BB1}"/>
                </a:ext>
              </a:extLst>
            </p:cNvPr>
            <p:cNvSpPr/>
            <p:nvPr/>
          </p:nvSpPr>
          <p:spPr>
            <a:xfrm>
              <a:off x="1326687" y="441326"/>
              <a:ext cx="3618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 name="矩形 10">
              <a:extLst>
                <a:ext uri="{FF2B5EF4-FFF2-40B4-BE49-F238E27FC236}">
                  <a16:creationId xmlns:a16="http://schemas.microsoft.com/office/drawing/2014/main" id="{D183393B-8B78-4D5D-AE5F-580B7387C42F}"/>
                </a:ext>
              </a:extLst>
            </p:cNvPr>
            <p:cNvSpPr/>
            <p:nvPr/>
          </p:nvSpPr>
          <p:spPr>
            <a:xfrm>
              <a:off x="1924516" y="441326"/>
              <a:ext cx="3618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2" name="矩形 11">
              <a:extLst>
                <a:ext uri="{FF2B5EF4-FFF2-40B4-BE49-F238E27FC236}">
                  <a16:creationId xmlns:a16="http://schemas.microsoft.com/office/drawing/2014/main" id="{BEB5E741-4959-49A5-A9E8-B74493A70E14}"/>
                </a:ext>
              </a:extLst>
            </p:cNvPr>
            <p:cNvSpPr/>
            <p:nvPr/>
          </p:nvSpPr>
          <p:spPr>
            <a:xfrm>
              <a:off x="2464657" y="441325"/>
              <a:ext cx="361845"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13" name="组合 16">
            <a:extLst>
              <a:ext uri="{FF2B5EF4-FFF2-40B4-BE49-F238E27FC236}">
                <a16:creationId xmlns:a16="http://schemas.microsoft.com/office/drawing/2014/main" id="{76F4D386-9DD5-466C-B3CB-5C78A076B757}"/>
              </a:ext>
            </a:extLst>
          </p:cNvPr>
          <p:cNvGrpSpPr>
            <a:grpSpLocks/>
          </p:cNvGrpSpPr>
          <p:nvPr userDrawn="1"/>
        </p:nvGrpSpPr>
        <p:grpSpPr bwMode="auto">
          <a:xfrm rot="-5400000">
            <a:off x="8000207" y="5126831"/>
            <a:ext cx="1846262" cy="441325"/>
            <a:chOff x="136270" y="441325"/>
            <a:chExt cx="2690232" cy="1572670"/>
          </a:xfrm>
        </p:grpSpPr>
        <p:sp>
          <p:nvSpPr>
            <p:cNvPr id="14" name="矩形 13">
              <a:extLst>
                <a:ext uri="{FF2B5EF4-FFF2-40B4-BE49-F238E27FC236}">
                  <a16:creationId xmlns:a16="http://schemas.microsoft.com/office/drawing/2014/main" id="{6CD0B17C-5190-4606-AE41-6393D26B1508}"/>
                </a:ext>
              </a:extLst>
            </p:cNvPr>
            <p:cNvSpPr/>
            <p:nvPr/>
          </p:nvSpPr>
          <p:spPr>
            <a:xfrm>
              <a:off x="129330" y="441325"/>
              <a:ext cx="360857"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5" name="矩形 14">
              <a:extLst>
                <a:ext uri="{FF2B5EF4-FFF2-40B4-BE49-F238E27FC236}">
                  <a16:creationId xmlns:a16="http://schemas.microsoft.com/office/drawing/2014/main" id="{47F10A3C-845C-47CA-849F-919AD91300D4}"/>
                </a:ext>
              </a:extLst>
            </p:cNvPr>
            <p:cNvSpPr/>
            <p:nvPr/>
          </p:nvSpPr>
          <p:spPr>
            <a:xfrm>
              <a:off x="730758" y="441325"/>
              <a:ext cx="363171"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6" name="矩形 15">
              <a:extLst>
                <a:ext uri="{FF2B5EF4-FFF2-40B4-BE49-F238E27FC236}">
                  <a16:creationId xmlns:a16="http://schemas.microsoft.com/office/drawing/2014/main" id="{16E5CDF6-1865-46EF-99D6-5C684AB34F64}"/>
                </a:ext>
              </a:extLst>
            </p:cNvPr>
            <p:cNvSpPr/>
            <p:nvPr/>
          </p:nvSpPr>
          <p:spPr>
            <a:xfrm>
              <a:off x="1320620" y="441325"/>
              <a:ext cx="360857"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7" name="矩形 16">
              <a:extLst>
                <a:ext uri="{FF2B5EF4-FFF2-40B4-BE49-F238E27FC236}">
                  <a16:creationId xmlns:a16="http://schemas.microsoft.com/office/drawing/2014/main" id="{41D40D50-6526-4D38-A0F1-EB2CD5CE3FCC}"/>
                </a:ext>
              </a:extLst>
            </p:cNvPr>
            <p:cNvSpPr/>
            <p:nvPr/>
          </p:nvSpPr>
          <p:spPr>
            <a:xfrm>
              <a:off x="1922047" y="441323"/>
              <a:ext cx="363169"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8" name="矩形 17">
              <a:extLst>
                <a:ext uri="{FF2B5EF4-FFF2-40B4-BE49-F238E27FC236}">
                  <a16:creationId xmlns:a16="http://schemas.microsoft.com/office/drawing/2014/main" id="{A066B597-A598-49EC-8D43-C4EBA60C8BA7}"/>
                </a:ext>
              </a:extLst>
            </p:cNvPr>
            <p:cNvSpPr/>
            <p:nvPr/>
          </p:nvSpPr>
          <p:spPr>
            <a:xfrm>
              <a:off x="2458707" y="441325"/>
              <a:ext cx="360857"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2" name="标题 1"/>
          <p:cNvSpPr>
            <a:spLocks noGrp="1"/>
          </p:cNvSpPr>
          <p:nvPr>
            <p:ph type="title"/>
          </p:nvPr>
        </p:nvSpPr>
        <p:spPr>
          <a:xfrm>
            <a:off x="1037033" y="226821"/>
            <a:ext cx="7886700" cy="598246"/>
          </a:xfrm>
        </p:spPr>
        <p:txBody>
          <a:bodyPr>
            <a:noAutofit/>
          </a:bodyPr>
          <a:lstStyle>
            <a:lvl1pPr>
              <a:defRPr sz="2100">
                <a:latin typeface="思源宋体 Heavy" panose="02020900000000000000" pitchFamily="18" charset="-122"/>
                <a:ea typeface="思源宋体 Heavy" panose="02020900000000000000" pitchFamily="18" charset="-122"/>
              </a:defRPr>
            </a:lvl1pPr>
          </a:lstStyle>
          <a:p>
            <a:r>
              <a:rPr lang="zh-CN" altLang="en-US"/>
              <a:t>单击此处编辑母版标题样式</a:t>
            </a:r>
          </a:p>
        </p:txBody>
      </p:sp>
      <p:sp>
        <p:nvSpPr>
          <p:cNvPr id="19" name="灯片编号占位符 4">
            <a:extLst>
              <a:ext uri="{FF2B5EF4-FFF2-40B4-BE49-F238E27FC236}">
                <a16:creationId xmlns:a16="http://schemas.microsoft.com/office/drawing/2014/main" id="{CC7DBBB6-7F31-4ED1-8394-07E6BBD64CBE}"/>
              </a:ext>
            </a:extLst>
          </p:cNvPr>
          <p:cNvSpPr>
            <a:spLocks noGrp="1"/>
          </p:cNvSpPr>
          <p:nvPr>
            <p:ph type="sldNum" sz="quarter" idx="10"/>
          </p:nvPr>
        </p:nvSpPr>
        <p:spPr>
          <a:xfrm>
            <a:off x="6605588" y="6519863"/>
            <a:ext cx="2057400" cy="365125"/>
          </a:xfrm>
        </p:spPr>
        <p:txBody>
          <a:bodyPr/>
          <a:lstStyle>
            <a:lvl1pPr>
              <a:defRPr sz="1200">
                <a:solidFill>
                  <a:schemeClr val="bg1">
                    <a:lumMod val="95000"/>
                  </a:schemeClr>
                </a:solidFill>
                <a:latin typeface="思源黑体 CN Medium" panose="020B0600000000000000" pitchFamily="34" charset="-122"/>
                <a:ea typeface="思源黑体 CN Medium" panose="020B0600000000000000" pitchFamily="34" charset="-122"/>
              </a:defRPr>
            </a:lvl1pPr>
          </a:lstStyle>
          <a:p>
            <a:pPr>
              <a:defRPr/>
            </a:pPr>
            <a:fld id="{99FC8C2E-86C0-4218-B4B4-9984B50A46E0}" type="slidenum">
              <a:rPr lang="zh-CN" altLang="en-US"/>
              <a:pPr>
                <a:defRPr/>
              </a:pPr>
              <a:t>‹#›</a:t>
            </a:fld>
            <a:endParaRPr lang="zh-CN" altLang="en-US" dirty="0"/>
          </a:p>
        </p:txBody>
      </p:sp>
    </p:spTree>
    <p:extLst>
      <p:ext uri="{BB962C8B-B14F-4D97-AF65-F5344CB8AC3E}">
        <p14:creationId xmlns:p14="http://schemas.microsoft.com/office/powerpoint/2010/main" val="37857650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截图">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56BF4DD-3073-4200-966C-ED1A9A91952D}"/>
              </a:ext>
            </a:extLst>
          </p:cNvPr>
          <p:cNvSpPr/>
          <p:nvPr userDrawn="1"/>
        </p:nvSpPr>
        <p:spPr>
          <a:xfrm>
            <a:off x="0" y="2438400"/>
            <a:ext cx="9144000" cy="26511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8" name="图片 7">
            <a:extLst>
              <a:ext uri="{FF2B5EF4-FFF2-40B4-BE49-F238E27FC236}">
                <a16:creationId xmlns:a16="http://schemas.microsoft.com/office/drawing/2014/main" id="{E08859B9-491D-42FB-8DAA-89579F0453B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163" y="1227138"/>
            <a:ext cx="4914901" cy="518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8259E20B-D128-40CE-99EC-04C622828909}"/>
              </a:ext>
            </a:extLst>
          </p:cNvPr>
          <p:cNvSpPr/>
          <p:nvPr userDrawn="1"/>
        </p:nvSpPr>
        <p:spPr>
          <a:xfrm>
            <a:off x="428625" y="441325"/>
            <a:ext cx="74613" cy="593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0" name="文本框 9">
            <a:extLst>
              <a:ext uri="{FF2B5EF4-FFF2-40B4-BE49-F238E27FC236}">
                <a16:creationId xmlns:a16="http://schemas.microsoft.com/office/drawing/2014/main" id="{2FD97233-9E38-4220-A415-F1EEC0B3FCF8}"/>
              </a:ext>
            </a:extLst>
          </p:cNvPr>
          <p:cNvSpPr txBox="1"/>
          <p:nvPr userDrawn="1"/>
        </p:nvSpPr>
        <p:spPr>
          <a:xfrm>
            <a:off x="7810500" y="284163"/>
            <a:ext cx="876300" cy="525462"/>
          </a:xfrm>
          <a:prstGeom prst="rect">
            <a:avLst/>
          </a:prstGeom>
          <a:noFill/>
        </p:spPr>
        <p:txBody>
          <a:bodyPr wrap="none">
            <a:spAutoFit/>
          </a:bodyPr>
          <a:lstStyle/>
          <a:p>
            <a:pPr algn="just" eaLnBrk="1">
              <a:lnSpc>
                <a:spcPct val="130000"/>
              </a:lnSpc>
              <a:defRPr/>
            </a:pPr>
            <a:r>
              <a:rPr lang="en-US" altLang="zh-CN" sz="2400" spc="75" dirty="0">
                <a:solidFill>
                  <a:schemeClr val="accent1"/>
                </a:solidFill>
                <a:latin typeface="思源黑体 CN Heavy" panose="020B0A00000000000000" pitchFamily="34" charset="-122"/>
                <a:ea typeface="思源黑体 CN Heavy" panose="020B0A00000000000000" pitchFamily="34" charset="-122"/>
              </a:rPr>
              <a:t>XDU</a:t>
            </a:r>
            <a:endParaRPr lang="zh-CN" altLang="en-US" sz="2400" spc="75" dirty="0">
              <a:solidFill>
                <a:schemeClr val="accent1"/>
              </a:solidFill>
              <a:latin typeface="思源黑体 CN Heavy" panose="020B0A00000000000000" pitchFamily="34" charset="-122"/>
              <a:ea typeface="思源黑体 CN Heavy" panose="020B0A00000000000000" pitchFamily="34" charset="-122"/>
            </a:endParaRPr>
          </a:p>
        </p:txBody>
      </p:sp>
      <p:sp>
        <p:nvSpPr>
          <p:cNvPr id="2" name="标题 1"/>
          <p:cNvSpPr>
            <a:spLocks noGrp="1"/>
          </p:cNvSpPr>
          <p:nvPr>
            <p:ph type="title"/>
          </p:nvPr>
        </p:nvSpPr>
        <p:spPr>
          <a:xfrm>
            <a:off x="562578" y="441326"/>
            <a:ext cx="7886700" cy="365125"/>
          </a:xfrm>
        </p:spPr>
        <p:txBody>
          <a:bodyPr>
            <a:normAutofit/>
          </a:bodyPr>
          <a:lstStyle>
            <a:lvl1pPr>
              <a:defRPr sz="1800">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17" name="内容占位符 16"/>
          <p:cNvSpPr>
            <a:spLocks noGrp="1"/>
          </p:cNvSpPr>
          <p:nvPr>
            <p:ph sz="quarter" idx="13"/>
          </p:nvPr>
        </p:nvSpPr>
        <p:spPr>
          <a:xfrm>
            <a:off x="563166" y="806450"/>
            <a:ext cx="7886700" cy="228600"/>
          </a:xfrm>
        </p:spPr>
        <p:txBody>
          <a:bodyPr>
            <a:noAutofit/>
          </a:bodyPr>
          <a:lstStyle>
            <a:lvl1pPr marL="0" indent="0">
              <a:buNone/>
              <a:defRPr sz="1200">
                <a:latin typeface="思源黑体 CN Normal" panose="020B0400000000000000" pitchFamily="34" charset="-122"/>
                <a:ea typeface="思源黑体 CN Normal" panose="020B0400000000000000" pitchFamily="34" charset="-122"/>
              </a:defRPr>
            </a:lvl1pPr>
          </a:lstStyle>
          <a:p>
            <a:pPr lvl="0"/>
            <a:r>
              <a:rPr lang="zh-CN" altLang="en-US"/>
              <a:t>单击此处编辑母版文本样式</a:t>
            </a:r>
          </a:p>
        </p:txBody>
      </p:sp>
      <p:sp>
        <p:nvSpPr>
          <p:cNvPr id="26" name="图片占位符 25"/>
          <p:cNvSpPr>
            <a:spLocks noGrp="1"/>
          </p:cNvSpPr>
          <p:nvPr>
            <p:ph type="pic" sz="quarter" idx="15"/>
          </p:nvPr>
        </p:nvSpPr>
        <p:spPr>
          <a:xfrm>
            <a:off x="3070503" y="1461107"/>
            <a:ext cx="1609478" cy="4650188"/>
          </a:xfrm>
          <a:custGeom>
            <a:avLst/>
            <a:gdLst>
              <a:gd name="connsiteX0" fmla="*/ 232494 w 2145971"/>
              <a:gd name="connsiteY0" fmla="*/ 0 h 4565992"/>
              <a:gd name="connsiteX1" fmla="*/ 411896 w 2145971"/>
              <a:gd name="connsiteY1" fmla="*/ 0 h 4565992"/>
              <a:gd name="connsiteX2" fmla="*/ 460701 w 2145971"/>
              <a:gd name="connsiteY2" fmla="*/ 37375 h 4565992"/>
              <a:gd name="connsiteX3" fmla="*/ 474141 w 2145971"/>
              <a:gd name="connsiteY3" fmla="*/ 58952 h 4565992"/>
              <a:gd name="connsiteX4" fmla="*/ 474141 w 2145971"/>
              <a:gd name="connsiteY4" fmla="*/ 82631 h 4565992"/>
              <a:gd name="connsiteX5" fmla="*/ 510037 w 2145971"/>
              <a:gd name="connsiteY5" fmla="*/ 169291 h 4565992"/>
              <a:gd name="connsiteX6" fmla="*/ 511822 w 2145971"/>
              <a:gd name="connsiteY6" fmla="*/ 170494 h 4565992"/>
              <a:gd name="connsiteX7" fmla="*/ 511182 w 2145971"/>
              <a:gd name="connsiteY7" fmla="*/ 183169 h 4565992"/>
              <a:gd name="connsiteX8" fmla="*/ 513849 w 2145971"/>
              <a:gd name="connsiteY8" fmla="*/ 183169 h 4565992"/>
              <a:gd name="connsiteX9" fmla="*/ 513849 w 2145971"/>
              <a:gd name="connsiteY9" fmla="*/ 171861 h 4565992"/>
              <a:gd name="connsiteX10" fmla="*/ 548992 w 2145971"/>
              <a:gd name="connsiteY10" fmla="*/ 195555 h 4565992"/>
              <a:gd name="connsiteX11" fmla="*/ 596696 w 2145971"/>
              <a:gd name="connsiteY11" fmla="*/ 205186 h 4565992"/>
              <a:gd name="connsiteX12" fmla="*/ 1542211 w 2145971"/>
              <a:gd name="connsiteY12" fmla="*/ 205186 h 4565992"/>
              <a:gd name="connsiteX13" fmla="*/ 1628871 w 2145971"/>
              <a:gd name="connsiteY13" fmla="*/ 169291 h 4565992"/>
              <a:gd name="connsiteX14" fmla="*/ 1652348 w 2145971"/>
              <a:gd name="connsiteY14" fmla="*/ 134469 h 4565992"/>
              <a:gd name="connsiteX15" fmla="*/ 1652348 w 2145971"/>
              <a:gd name="connsiteY15" fmla="*/ 149349 h 4565992"/>
              <a:gd name="connsiteX16" fmla="*/ 1652530 w 2145971"/>
              <a:gd name="connsiteY16" fmla="*/ 149349 h 4565992"/>
              <a:gd name="connsiteX17" fmla="*/ 1653216 w 2145971"/>
              <a:gd name="connsiteY17" fmla="*/ 135765 h 4565992"/>
              <a:gd name="connsiteX18" fmla="*/ 1654573 w 2145971"/>
              <a:gd name="connsiteY18" fmla="*/ 131168 h 4565992"/>
              <a:gd name="connsiteX19" fmla="*/ 1655135 w 2145971"/>
              <a:gd name="connsiteY19" fmla="*/ 130335 h 4565992"/>
              <a:gd name="connsiteX20" fmla="*/ 1655818 w 2145971"/>
              <a:gd name="connsiteY20" fmla="*/ 126954 h 4565992"/>
              <a:gd name="connsiteX21" fmla="*/ 1670739 w 2145971"/>
              <a:gd name="connsiteY21" fmla="*/ 76422 h 4565992"/>
              <a:gd name="connsiteX22" fmla="*/ 1707424 w 2145971"/>
              <a:gd name="connsiteY22" fmla="*/ 28517 h 4565992"/>
              <a:gd name="connsiteX23" fmla="*/ 1753206 w 2145971"/>
              <a:gd name="connsiteY23" fmla="*/ 0 h 4565992"/>
              <a:gd name="connsiteX24" fmla="*/ 1913477 w 2145971"/>
              <a:gd name="connsiteY24" fmla="*/ 0 h 4565992"/>
              <a:gd name="connsiteX25" fmla="*/ 2145971 w 2145971"/>
              <a:gd name="connsiteY25" fmla="*/ 232494 h 4565992"/>
              <a:gd name="connsiteX26" fmla="*/ 2145971 w 2145971"/>
              <a:gd name="connsiteY26" fmla="*/ 4333498 h 4565992"/>
              <a:gd name="connsiteX27" fmla="*/ 1913477 w 2145971"/>
              <a:gd name="connsiteY27" fmla="*/ 4565992 h 4565992"/>
              <a:gd name="connsiteX28" fmla="*/ 232494 w 2145971"/>
              <a:gd name="connsiteY28" fmla="*/ 4565992 h 4565992"/>
              <a:gd name="connsiteX29" fmla="*/ 0 w 2145971"/>
              <a:gd name="connsiteY29" fmla="*/ 4333498 h 4565992"/>
              <a:gd name="connsiteX30" fmla="*/ 0 w 2145971"/>
              <a:gd name="connsiteY30" fmla="*/ 232494 h 4565992"/>
              <a:gd name="connsiteX31" fmla="*/ 232494 w 2145971"/>
              <a:gd name="connsiteY31" fmla="*/ 0 h 456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45971" h="4565992">
                <a:moveTo>
                  <a:pt x="232494" y="0"/>
                </a:moveTo>
                <a:lnTo>
                  <a:pt x="411896" y="0"/>
                </a:lnTo>
                <a:lnTo>
                  <a:pt x="460701" y="37375"/>
                </a:lnTo>
                <a:lnTo>
                  <a:pt x="474141" y="58952"/>
                </a:lnTo>
                <a:lnTo>
                  <a:pt x="474141" y="82631"/>
                </a:lnTo>
                <a:cubicBezTo>
                  <a:pt x="474141" y="116474"/>
                  <a:pt x="487859" y="147112"/>
                  <a:pt x="510037" y="169291"/>
                </a:cubicBezTo>
                <a:lnTo>
                  <a:pt x="511822" y="170494"/>
                </a:lnTo>
                <a:lnTo>
                  <a:pt x="511182" y="183169"/>
                </a:lnTo>
                <a:lnTo>
                  <a:pt x="513849" y="183169"/>
                </a:lnTo>
                <a:lnTo>
                  <a:pt x="513849" y="171861"/>
                </a:lnTo>
                <a:lnTo>
                  <a:pt x="548992" y="195555"/>
                </a:lnTo>
                <a:cubicBezTo>
                  <a:pt x="563655" y="201757"/>
                  <a:pt x="579775" y="205186"/>
                  <a:pt x="596696" y="205186"/>
                </a:cubicBezTo>
                <a:lnTo>
                  <a:pt x="1542211" y="205186"/>
                </a:lnTo>
                <a:cubicBezTo>
                  <a:pt x="1576054" y="205186"/>
                  <a:pt x="1606693" y="191469"/>
                  <a:pt x="1628871" y="169291"/>
                </a:cubicBezTo>
                <a:lnTo>
                  <a:pt x="1652348" y="134469"/>
                </a:lnTo>
                <a:lnTo>
                  <a:pt x="1652348" y="149349"/>
                </a:lnTo>
                <a:lnTo>
                  <a:pt x="1652530" y="149349"/>
                </a:lnTo>
                <a:lnTo>
                  <a:pt x="1653216" y="135765"/>
                </a:lnTo>
                <a:lnTo>
                  <a:pt x="1654573" y="131168"/>
                </a:lnTo>
                <a:lnTo>
                  <a:pt x="1655135" y="130335"/>
                </a:lnTo>
                <a:lnTo>
                  <a:pt x="1655818" y="126954"/>
                </a:lnTo>
                <a:lnTo>
                  <a:pt x="1670739" y="76422"/>
                </a:lnTo>
                <a:cubicBezTo>
                  <a:pt x="1680021" y="58300"/>
                  <a:pt x="1692497" y="42084"/>
                  <a:pt x="1707424" y="28517"/>
                </a:cubicBezTo>
                <a:lnTo>
                  <a:pt x="1753206" y="0"/>
                </a:lnTo>
                <a:lnTo>
                  <a:pt x="1913477" y="0"/>
                </a:lnTo>
                <a:cubicBezTo>
                  <a:pt x="2041880" y="0"/>
                  <a:pt x="2145971" y="104091"/>
                  <a:pt x="2145971" y="232494"/>
                </a:cubicBezTo>
                <a:lnTo>
                  <a:pt x="2145971" y="4333498"/>
                </a:lnTo>
                <a:cubicBezTo>
                  <a:pt x="2145971" y="4461901"/>
                  <a:pt x="2041880" y="4565992"/>
                  <a:pt x="1913477" y="4565992"/>
                </a:cubicBezTo>
                <a:lnTo>
                  <a:pt x="232494" y="4565992"/>
                </a:lnTo>
                <a:cubicBezTo>
                  <a:pt x="104091" y="4565992"/>
                  <a:pt x="0" y="4461901"/>
                  <a:pt x="0" y="4333498"/>
                </a:cubicBezTo>
                <a:lnTo>
                  <a:pt x="0" y="232494"/>
                </a:lnTo>
                <a:cubicBezTo>
                  <a:pt x="0" y="104091"/>
                  <a:pt x="104091" y="0"/>
                  <a:pt x="232494" y="0"/>
                </a:cubicBezTo>
                <a:close/>
              </a:path>
            </a:pathLst>
          </a:custGeom>
        </p:spPr>
        <p:txBody>
          <a:bodyPr rtlCol="0">
            <a:noAutofit/>
          </a:bodyPr>
          <a:lstStyle/>
          <a:p>
            <a:pPr lvl="0"/>
            <a:endParaRPr lang="zh-CN" altLang="en-US" noProof="0" dirty="0"/>
          </a:p>
        </p:txBody>
      </p:sp>
      <p:sp>
        <p:nvSpPr>
          <p:cNvPr id="27" name="图片占位符 26"/>
          <p:cNvSpPr>
            <a:spLocks noGrp="1"/>
          </p:cNvSpPr>
          <p:nvPr>
            <p:ph type="pic" sz="quarter" idx="16"/>
          </p:nvPr>
        </p:nvSpPr>
        <p:spPr>
          <a:xfrm>
            <a:off x="1020342" y="1471267"/>
            <a:ext cx="1609478" cy="4650188"/>
          </a:xfrm>
          <a:custGeom>
            <a:avLst/>
            <a:gdLst>
              <a:gd name="connsiteX0" fmla="*/ 232494 w 2145971"/>
              <a:gd name="connsiteY0" fmla="*/ 0 h 4565992"/>
              <a:gd name="connsiteX1" fmla="*/ 411896 w 2145971"/>
              <a:gd name="connsiteY1" fmla="*/ 0 h 4565992"/>
              <a:gd name="connsiteX2" fmla="*/ 460701 w 2145971"/>
              <a:gd name="connsiteY2" fmla="*/ 37375 h 4565992"/>
              <a:gd name="connsiteX3" fmla="*/ 474141 w 2145971"/>
              <a:gd name="connsiteY3" fmla="*/ 58952 h 4565992"/>
              <a:gd name="connsiteX4" fmla="*/ 474141 w 2145971"/>
              <a:gd name="connsiteY4" fmla="*/ 82631 h 4565992"/>
              <a:gd name="connsiteX5" fmla="*/ 510037 w 2145971"/>
              <a:gd name="connsiteY5" fmla="*/ 169291 h 4565992"/>
              <a:gd name="connsiteX6" fmla="*/ 511822 w 2145971"/>
              <a:gd name="connsiteY6" fmla="*/ 170494 h 4565992"/>
              <a:gd name="connsiteX7" fmla="*/ 511182 w 2145971"/>
              <a:gd name="connsiteY7" fmla="*/ 183169 h 4565992"/>
              <a:gd name="connsiteX8" fmla="*/ 513849 w 2145971"/>
              <a:gd name="connsiteY8" fmla="*/ 183169 h 4565992"/>
              <a:gd name="connsiteX9" fmla="*/ 513849 w 2145971"/>
              <a:gd name="connsiteY9" fmla="*/ 171861 h 4565992"/>
              <a:gd name="connsiteX10" fmla="*/ 548992 w 2145971"/>
              <a:gd name="connsiteY10" fmla="*/ 195555 h 4565992"/>
              <a:gd name="connsiteX11" fmla="*/ 596696 w 2145971"/>
              <a:gd name="connsiteY11" fmla="*/ 205186 h 4565992"/>
              <a:gd name="connsiteX12" fmla="*/ 1542211 w 2145971"/>
              <a:gd name="connsiteY12" fmla="*/ 205186 h 4565992"/>
              <a:gd name="connsiteX13" fmla="*/ 1628871 w 2145971"/>
              <a:gd name="connsiteY13" fmla="*/ 169291 h 4565992"/>
              <a:gd name="connsiteX14" fmla="*/ 1652348 w 2145971"/>
              <a:gd name="connsiteY14" fmla="*/ 134469 h 4565992"/>
              <a:gd name="connsiteX15" fmla="*/ 1652348 w 2145971"/>
              <a:gd name="connsiteY15" fmla="*/ 149349 h 4565992"/>
              <a:gd name="connsiteX16" fmla="*/ 1652530 w 2145971"/>
              <a:gd name="connsiteY16" fmla="*/ 149349 h 4565992"/>
              <a:gd name="connsiteX17" fmla="*/ 1653216 w 2145971"/>
              <a:gd name="connsiteY17" fmla="*/ 135765 h 4565992"/>
              <a:gd name="connsiteX18" fmla="*/ 1654573 w 2145971"/>
              <a:gd name="connsiteY18" fmla="*/ 131168 h 4565992"/>
              <a:gd name="connsiteX19" fmla="*/ 1655135 w 2145971"/>
              <a:gd name="connsiteY19" fmla="*/ 130335 h 4565992"/>
              <a:gd name="connsiteX20" fmla="*/ 1655818 w 2145971"/>
              <a:gd name="connsiteY20" fmla="*/ 126954 h 4565992"/>
              <a:gd name="connsiteX21" fmla="*/ 1670739 w 2145971"/>
              <a:gd name="connsiteY21" fmla="*/ 76422 h 4565992"/>
              <a:gd name="connsiteX22" fmla="*/ 1707424 w 2145971"/>
              <a:gd name="connsiteY22" fmla="*/ 28517 h 4565992"/>
              <a:gd name="connsiteX23" fmla="*/ 1753206 w 2145971"/>
              <a:gd name="connsiteY23" fmla="*/ 0 h 4565992"/>
              <a:gd name="connsiteX24" fmla="*/ 1913477 w 2145971"/>
              <a:gd name="connsiteY24" fmla="*/ 0 h 4565992"/>
              <a:gd name="connsiteX25" fmla="*/ 2145971 w 2145971"/>
              <a:gd name="connsiteY25" fmla="*/ 232494 h 4565992"/>
              <a:gd name="connsiteX26" fmla="*/ 2145971 w 2145971"/>
              <a:gd name="connsiteY26" fmla="*/ 4333498 h 4565992"/>
              <a:gd name="connsiteX27" fmla="*/ 1913477 w 2145971"/>
              <a:gd name="connsiteY27" fmla="*/ 4565992 h 4565992"/>
              <a:gd name="connsiteX28" fmla="*/ 232494 w 2145971"/>
              <a:gd name="connsiteY28" fmla="*/ 4565992 h 4565992"/>
              <a:gd name="connsiteX29" fmla="*/ 0 w 2145971"/>
              <a:gd name="connsiteY29" fmla="*/ 4333498 h 4565992"/>
              <a:gd name="connsiteX30" fmla="*/ 0 w 2145971"/>
              <a:gd name="connsiteY30" fmla="*/ 232494 h 4565992"/>
              <a:gd name="connsiteX31" fmla="*/ 232494 w 2145971"/>
              <a:gd name="connsiteY31" fmla="*/ 0 h 456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45971" h="4565992">
                <a:moveTo>
                  <a:pt x="232494" y="0"/>
                </a:moveTo>
                <a:lnTo>
                  <a:pt x="411896" y="0"/>
                </a:lnTo>
                <a:lnTo>
                  <a:pt x="460701" y="37375"/>
                </a:lnTo>
                <a:lnTo>
                  <a:pt x="474141" y="58952"/>
                </a:lnTo>
                <a:lnTo>
                  <a:pt x="474141" y="82631"/>
                </a:lnTo>
                <a:cubicBezTo>
                  <a:pt x="474141" y="116474"/>
                  <a:pt x="487859" y="147112"/>
                  <a:pt x="510037" y="169291"/>
                </a:cubicBezTo>
                <a:lnTo>
                  <a:pt x="511822" y="170494"/>
                </a:lnTo>
                <a:lnTo>
                  <a:pt x="511182" y="183169"/>
                </a:lnTo>
                <a:lnTo>
                  <a:pt x="513849" y="183169"/>
                </a:lnTo>
                <a:lnTo>
                  <a:pt x="513849" y="171861"/>
                </a:lnTo>
                <a:lnTo>
                  <a:pt x="548992" y="195555"/>
                </a:lnTo>
                <a:cubicBezTo>
                  <a:pt x="563655" y="201757"/>
                  <a:pt x="579775" y="205186"/>
                  <a:pt x="596696" y="205186"/>
                </a:cubicBezTo>
                <a:lnTo>
                  <a:pt x="1542211" y="205186"/>
                </a:lnTo>
                <a:cubicBezTo>
                  <a:pt x="1576054" y="205186"/>
                  <a:pt x="1606693" y="191469"/>
                  <a:pt x="1628871" y="169291"/>
                </a:cubicBezTo>
                <a:lnTo>
                  <a:pt x="1652348" y="134469"/>
                </a:lnTo>
                <a:lnTo>
                  <a:pt x="1652348" y="149349"/>
                </a:lnTo>
                <a:lnTo>
                  <a:pt x="1652530" y="149349"/>
                </a:lnTo>
                <a:lnTo>
                  <a:pt x="1653216" y="135765"/>
                </a:lnTo>
                <a:lnTo>
                  <a:pt x="1654573" y="131168"/>
                </a:lnTo>
                <a:lnTo>
                  <a:pt x="1655135" y="130335"/>
                </a:lnTo>
                <a:lnTo>
                  <a:pt x="1655818" y="126954"/>
                </a:lnTo>
                <a:lnTo>
                  <a:pt x="1670739" y="76422"/>
                </a:lnTo>
                <a:cubicBezTo>
                  <a:pt x="1680021" y="58300"/>
                  <a:pt x="1692497" y="42084"/>
                  <a:pt x="1707424" y="28517"/>
                </a:cubicBezTo>
                <a:lnTo>
                  <a:pt x="1753206" y="0"/>
                </a:lnTo>
                <a:lnTo>
                  <a:pt x="1913477" y="0"/>
                </a:lnTo>
                <a:cubicBezTo>
                  <a:pt x="2041880" y="0"/>
                  <a:pt x="2145971" y="104091"/>
                  <a:pt x="2145971" y="232494"/>
                </a:cubicBezTo>
                <a:lnTo>
                  <a:pt x="2145971" y="4333498"/>
                </a:lnTo>
                <a:cubicBezTo>
                  <a:pt x="2145971" y="4461901"/>
                  <a:pt x="2041880" y="4565992"/>
                  <a:pt x="1913477" y="4565992"/>
                </a:cubicBezTo>
                <a:lnTo>
                  <a:pt x="232494" y="4565992"/>
                </a:lnTo>
                <a:cubicBezTo>
                  <a:pt x="104091" y="4565992"/>
                  <a:pt x="0" y="4461901"/>
                  <a:pt x="0" y="4333498"/>
                </a:cubicBezTo>
                <a:lnTo>
                  <a:pt x="0" y="232494"/>
                </a:lnTo>
                <a:cubicBezTo>
                  <a:pt x="0" y="104091"/>
                  <a:pt x="104091" y="0"/>
                  <a:pt x="232494" y="0"/>
                </a:cubicBezTo>
                <a:close/>
              </a:path>
            </a:pathLst>
          </a:custGeom>
        </p:spPr>
        <p:txBody>
          <a:bodyPr rtlCol="0">
            <a:noAutofit/>
          </a:bodyPr>
          <a:lstStyle/>
          <a:p>
            <a:pPr lvl="0"/>
            <a:endParaRPr lang="zh-CN" altLang="en-US" noProof="0" dirty="0"/>
          </a:p>
        </p:txBody>
      </p:sp>
      <p:sp>
        <p:nvSpPr>
          <p:cNvPr id="28" name="图片占位符 27"/>
          <p:cNvSpPr>
            <a:spLocks noGrp="1"/>
          </p:cNvSpPr>
          <p:nvPr>
            <p:ph type="pic" sz="quarter" idx="17"/>
          </p:nvPr>
        </p:nvSpPr>
        <p:spPr>
          <a:xfrm>
            <a:off x="-1052298" y="1466132"/>
            <a:ext cx="1609478" cy="4650188"/>
          </a:xfrm>
          <a:custGeom>
            <a:avLst/>
            <a:gdLst>
              <a:gd name="connsiteX0" fmla="*/ 232494 w 2145971"/>
              <a:gd name="connsiteY0" fmla="*/ 0 h 4565992"/>
              <a:gd name="connsiteX1" fmla="*/ 411896 w 2145971"/>
              <a:gd name="connsiteY1" fmla="*/ 0 h 4565992"/>
              <a:gd name="connsiteX2" fmla="*/ 460701 w 2145971"/>
              <a:gd name="connsiteY2" fmla="*/ 37375 h 4565992"/>
              <a:gd name="connsiteX3" fmla="*/ 474141 w 2145971"/>
              <a:gd name="connsiteY3" fmla="*/ 58952 h 4565992"/>
              <a:gd name="connsiteX4" fmla="*/ 474141 w 2145971"/>
              <a:gd name="connsiteY4" fmla="*/ 82631 h 4565992"/>
              <a:gd name="connsiteX5" fmla="*/ 510037 w 2145971"/>
              <a:gd name="connsiteY5" fmla="*/ 169291 h 4565992"/>
              <a:gd name="connsiteX6" fmla="*/ 511822 w 2145971"/>
              <a:gd name="connsiteY6" fmla="*/ 170494 h 4565992"/>
              <a:gd name="connsiteX7" fmla="*/ 511182 w 2145971"/>
              <a:gd name="connsiteY7" fmla="*/ 183169 h 4565992"/>
              <a:gd name="connsiteX8" fmla="*/ 513849 w 2145971"/>
              <a:gd name="connsiteY8" fmla="*/ 183169 h 4565992"/>
              <a:gd name="connsiteX9" fmla="*/ 513849 w 2145971"/>
              <a:gd name="connsiteY9" fmla="*/ 171861 h 4565992"/>
              <a:gd name="connsiteX10" fmla="*/ 548992 w 2145971"/>
              <a:gd name="connsiteY10" fmla="*/ 195555 h 4565992"/>
              <a:gd name="connsiteX11" fmla="*/ 596696 w 2145971"/>
              <a:gd name="connsiteY11" fmla="*/ 205186 h 4565992"/>
              <a:gd name="connsiteX12" fmla="*/ 1542211 w 2145971"/>
              <a:gd name="connsiteY12" fmla="*/ 205186 h 4565992"/>
              <a:gd name="connsiteX13" fmla="*/ 1628871 w 2145971"/>
              <a:gd name="connsiteY13" fmla="*/ 169291 h 4565992"/>
              <a:gd name="connsiteX14" fmla="*/ 1652348 w 2145971"/>
              <a:gd name="connsiteY14" fmla="*/ 134469 h 4565992"/>
              <a:gd name="connsiteX15" fmla="*/ 1652348 w 2145971"/>
              <a:gd name="connsiteY15" fmla="*/ 149349 h 4565992"/>
              <a:gd name="connsiteX16" fmla="*/ 1652530 w 2145971"/>
              <a:gd name="connsiteY16" fmla="*/ 149349 h 4565992"/>
              <a:gd name="connsiteX17" fmla="*/ 1653216 w 2145971"/>
              <a:gd name="connsiteY17" fmla="*/ 135765 h 4565992"/>
              <a:gd name="connsiteX18" fmla="*/ 1654573 w 2145971"/>
              <a:gd name="connsiteY18" fmla="*/ 131168 h 4565992"/>
              <a:gd name="connsiteX19" fmla="*/ 1655135 w 2145971"/>
              <a:gd name="connsiteY19" fmla="*/ 130335 h 4565992"/>
              <a:gd name="connsiteX20" fmla="*/ 1655818 w 2145971"/>
              <a:gd name="connsiteY20" fmla="*/ 126954 h 4565992"/>
              <a:gd name="connsiteX21" fmla="*/ 1670739 w 2145971"/>
              <a:gd name="connsiteY21" fmla="*/ 76422 h 4565992"/>
              <a:gd name="connsiteX22" fmla="*/ 1707424 w 2145971"/>
              <a:gd name="connsiteY22" fmla="*/ 28517 h 4565992"/>
              <a:gd name="connsiteX23" fmla="*/ 1753206 w 2145971"/>
              <a:gd name="connsiteY23" fmla="*/ 0 h 4565992"/>
              <a:gd name="connsiteX24" fmla="*/ 1913477 w 2145971"/>
              <a:gd name="connsiteY24" fmla="*/ 0 h 4565992"/>
              <a:gd name="connsiteX25" fmla="*/ 2145971 w 2145971"/>
              <a:gd name="connsiteY25" fmla="*/ 232494 h 4565992"/>
              <a:gd name="connsiteX26" fmla="*/ 2145971 w 2145971"/>
              <a:gd name="connsiteY26" fmla="*/ 4333498 h 4565992"/>
              <a:gd name="connsiteX27" fmla="*/ 1913477 w 2145971"/>
              <a:gd name="connsiteY27" fmla="*/ 4565992 h 4565992"/>
              <a:gd name="connsiteX28" fmla="*/ 232494 w 2145971"/>
              <a:gd name="connsiteY28" fmla="*/ 4565992 h 4565992"/>
              <a:gd name="connsiteX29" fmla="*/ 0 w 2145971"/>
              <a:gd name="connsiteY29" fmla="*/ 4333498 h 4565992"/>
              <a:gd name="connsiteX30" fmla="*/ 0 w 2145971"/>
              <a:gd name="connsiteY30" fmla="*/ 232494 h 4565992"/>
              <a:gd name="connsiteX31" fmla="*/ 232494 w 2145971"/>
              <a:gd name="connsiteY31" fmla="*/ 0 h 456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45971" h="4565992">
                <a:moveTo>
                  <a:pt x="232494" y="0"/>
                </a:moveTo>
                <a:lnTo>
                  <a:pt x="411896" y="0"/>
                </a:lnTo>
                <a:lnTo>
                  <a:pt x="460701" y="37375"/>
                </a:lnTo>
                <a:lnTo>
                  <a:pt x="474141" y="58952"/>
                </a:lnTo>
                <a:lnTo>
                  <a:pt x="474141" y="82631"/>
                </a:lnTo>
                <a:cubicBezTo>
                  <a:pt x="474141" y="116474"/>
                  <a:pt x="487859" y="147112"/>
                  <a:pt x="510037" y="169291"/>
                </a:cubicBezTo>
                <a:lnTo>
                  <a:pt x="511822" y="170494"/>
                </a:lnTo>
                <a:lnTo>
                  <a:pt x="511182" y="183169"/>
                </a:lnTo>
                <a:lnTo>
                  <a:pt x="513849" y="183169"/>
                </a:lnTo>
                <a:lnTo>
                  <a:pt x="513849" y="171861"/>
                </a:lnTo>
                <a:lnTo>
                  <a:pt x="548992" y="195555"/>
                </a:lnTo>
                <a:cubicBezTo>
                  <a:pt x="563655" y="201757"/>
                  <a:pt x="579775" y="205186"/>
                  <a:pt x="596696" y="205186"/>
                </a:cubicBezTo>
                <a:lnTo>
                  <a:pt x="1542211" y="205186"/>
                </a:lnTo>
                <a:cubicBezTo>
                  <a:pt x="1576054" y="205186"/>
                  <a:pt x="1606693" y="191469"/>
                  <a:pt x="1628871" y="169291"/>
                </a:cubicBezTo>
                <a:lnTo>
                  <a:pt x="1652348" y="134469"/>
                </a:lnTo>
                <a:lnTo>
                  <a:pt x="1652348" y="149349"/>
                </a:lnTo>
                <a:lnTo>
                  <a:pt x="1652530" y="149349"/>
                </a:lnTo>
                <a:lnTo>
                  <a:pt x="1653216" y="135765"/>
                </a:lnTo>
                <a:lnTo>
                  <a:pt x="1654573" y="131168"/>
                </a:lnTo>
                <a:lnTo>
                  <a:pt x="1655135" y="130335"/>
                </a:lnTo>
                <a:lnTo>
                  <a:pt x="1655818" y="126954"/>
                </a:lnTo>
                <a:lnTo>
                  <a:pt x="1670739" y="76422"/>
                </a:lnTo>
                <a:cubicBezTo>
                  <a:pt x="1680021" y="58300"/>
                  <a:pt x="1692497" y="42084"/>
                  <a:pt x="1707424" y="28517"/>
                </a:cubicBezTo>
                <a:lnTo>
                  <a:pt x="1753206" y="0"/>
                </a:lnTo>
                <a:lnTo>
                  <a:pt x="1913477" y="0"/>
                </a:lnTo>
                <a:cubicBezTo>
                  <a:pt x="2041880" y="0"/>
                  <a:pt x="2145971" y="104091"/>
                  <a:pt x="2145971" y="232494"/>
                </a:cubicBezTo>
                <a:lnTo>
                  <a:pt x="2145971" y="4333498"/>
                </a:lnTo>
                <a:cubicBezTo>
                  <a:pt x="2145971" y="4461901"/>
                  <a:pt x="2041880" y="4565992"/>
                  <a:pt x="1913477" y="4565992"/>
                </a:cubicBezTo>
                <a:lnTo>
                  <a:pt x="232494" y="4565992"/>
                </a:lnTo>
                <a:cubicBezTo>
                  <a:pt x="104091" y="4565992"/>
                  <a:pt x="0" y="4461901"/>
                  <a:pt x="0" y="4333498"/>
                </a:cubicBezTo>
                <a:lnTo>
                  <a:pt x="0" y="232494"/>
                </a:lnTo>
                <a:cubicBezTo>
                  <a:pt x="0" y="104091"/>
                  <a:pt x="104091" y="0"/>
                  <a:pt x="232494" y="0"/>
                </a:cubicBezTo>
                <a:close/>
              </a:path>
            </a:pathLst>
          </a:custGeom>
        </p:spPr>
        <p:txBody>
          <a:bodyPr rtlCol="0">
            <a:noAutofit/>
          </a:bodyPr>
          <a:lstStyle/>
          <a:p>
            <a:pPr lvl="0"/>
            <a:endParaRPr lang="zh-CN" altLang="en-US" noProof="0" dirty="0"/>
          </a:p>
        </p:txBody>
      </p:sp>
      <p:sp>
        <p:nvSpPr>
          <p:cNvPr id="11" name="日期占位符 2">
            <a:extLst>
              <a:ext uri="{FF2B5EF4-FFF2-40B4-BE49-F238E27FC236}">
                <a16:creationId xmlns:a16="http://schemas.microsoft.com/office/drawing/2014/main" id="{01DCD76B-125D-43F8-A01A-687399CB23E9}"/>
              </a:ext>
            </a:extLst>
          </p:cNvPr>
          <p:cNvSpPr>
            <a:spLocks noGrp="1"/>
          </p:cNvSpPr>
          <p:nvPr>
            <p:ph type="dt" sz="half" idx="18"/>
          </p:nvPr>
        </p:nvSpPr>
        <p:spPr/>
        <p:txBody>
          <a:bodyPr/>
          <a:lstStyle>
            <a:lvl1pPr>
              <a:defRPr>
                <a:latin typeface="思源黑体 CN Medium" panose="020B0600000000000000" pitchFamily="34" charset="-122"/>
                <a:ea typeface="思源黑体 CN Medium" panose="020B0600000000000000" pitchFamily="34" charset="-122"/>
              </a:defRPr>
            </a:lvl1pPr>
          </a:lstStyle>
          <a:p>
            <a:pPr>
              <a:defRPr/>
            </a:pPr>
            <a:fld id="{8C7C090C-C2EC-4DAC-981B-1B8AE94F6750}" type="datetime1">
              <a:rPr lang="zh-CN" altLang="en-US"/>
              <a:pPr>
                <a:defRPr/>
              </a:pPr>
              <a:t>2024/8/15</a:t>
            </a:fld>
            <a:endParaRPr lang="zh-CN" altLang="en-US" dirty="0"/>
          </a:p>
        </p:txBody>
      </p:sp>
      <p:sp>
        <p:nvSpPr>
          <p:cNvPr id="12" name="页脚占位符 3">
            <a:extLst>
              <a:ext uri="{FF2B5EF4-FFF2-40B4-BE49-F238E27FC236}">
                <a16:creationId xmlns:a16="http://schemas.microsoft.com/office/drawing/2014/main" id="{FBB5427F-F134-4B8B-8F3E-CB66AAF6C729}"/>
              </a:ext>
            </a:extLst>
          </p:cNvPr>
          <p:cNvSpPr>
            <a:spLocks noGrp="1"/>
          </p:cNvSpPr>
          <p:nvPr>
            <p:ph type="ftr" sz="quarter" idx="19"/>
          </p:nvPr>
        </p:nvSpPr>
        <p:spPr/>
        <p:txBody>
          <a:bodyPr/>
          <a:lstStyle>
            <a:lvl1pPr>
              <a:defRPr>
                <a:latin typeface="思源黑体 CN Medium" panose="020B0600000000000000" pitchFamily="34" charset="-122"/>
                <a:ea typeface="思源黑体 CN Medium" panose="020B0600000000000000" pitchFamily="34" charset="-122"/>
              </a:defRPr>
            </a:lvl1pPr>
          </a:lstStyle>
          <a:p>
            <a:pPr>
              <a:defRPr/>
            </a:pPr>
            <a:r>
              <a:rPr lang="zh-CN" altLang="en-US"/>
              <a:t>西安电子科技大学</a:t>
            </a:r>
          </a:p>
        </p:txBody>
      </p:sp>
      <p:sp>
        <p:nvSpPr>
          <p:cNvPr id="13" name="灯片编号占位符 4">
            <a:extLst>
              <a:ext uri="{FF2B5EF4-FFF2-40B4-BE49-F238E27FC236}">
                <a16:creationId xmlns:a16="http://schemas.microsoft.com/office/drawing/2014/main" id="{2A12A86C-48B3-4FC3-BBB7-8B0BB4A32E02}"/>
              </a:ext>
            </a:extLst>
          </p:cNvPr>
          <p:cNvSpPr>
            <a:spLocks noGrp="1"/>
          </p:cNvSpPr>
          <p:nvPr>
            <p:ph type="sldNum" sz="quarter" idx="20"/>
          </p:nvPr>
        </p:nvSpPr>
        <p:spPr/>
        <p:txBody>
          <a:bodyPr/>
          <a:lstStyle>
            <a:lvl1pPr>
              <a:defRPr>
                <a:latin typeface="思源黑体 CN Medium" panose="020B0600000000000000" pitchFamily="34" charset="-122"/>
                <a:ea typeface="思源黑体 CN Medium" panose="020B0600000000000000" pitchFamily="34" charset="-122"/>
              </a:defRPr>
            </a:lvl1pPr>
          </a:lstStyle>
          <a:p>
            <a:pPr>
              <a:defRPr/>
            </a:pPr>
            <a:fld id="{9AFF522A-3808-46A4-A18E-3BF4967FA0CE}" type="slidenum">
              <a:rPr lang="zh-CN" altLang="en-US"/>
              <a:pPr>
                <a:defRPr/>
              </a:pPr>
              <a:t>‹#›</a:t>
            </a:fld>
            <a:endParaRPr lang="zh-CN" altLang="en-US" dirty="0"/>
          </a:p>
        </p:txBody>
      </p:sp>
    </p:spTree>
    <p:extLst>
      <p:ext uri="{BB962C8B-B14F-4D97-AF65-F5344CB8AC3E}">
        <p14:creationId xmlns:p14="http://schemas.microsoft.com/office/powerpoint/2010/main" val="35073376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4DF6A2E-8E5B-4884-8EB0-7D28657BC1A5}"/>
              </a:ext>
            </a:extLst>
          </p:cNvPr>
          <p:cNvSpPr/>
          <p:nvPr userDrawn="1"/>
        </p:nvSpPr>
        <p:spPr>
          <a:xfrm>
            <a:off x="0" y="0"/>
            <a:ext cx="3606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 name="矩形 4">
            <a:extLst>
              <a:ext uri="{FF2B5EF4-FFF2-40B4-BE49-F238E27FC236}">
                <a16:creationId xmlns:a16="http://schemas.microsoft.com/office/drawing/2014/main" id="{29204316-3B77-4502-9F09-2CA8EAB6916A}"/>
              </a:ext>
            </a:extLst>
          </p:cNvPr>
          <p:cNvSpPr/>
          <p:nvPr userDrawn="1"/>
        </p:nvSpPr>
        <p:spPr>
          <a:xfrm>
            <a:off x="428625" y="441325"/>
            <a:ext cx="74613" cy="593725"/>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等腰三角形 5">
            <a:extLst>
              <a:ext uri="{FF2B5EF4-FFF2-40B4-BE49-F238E27FC236}">
                <a16:creationId xmlns:a16="http://schemas.microsoft.com/office/drawing/2014/main" id="{50FDD02E-B75B-4CD9-851A-073D0F38AED8}"/>
              </a:ext>
            </a:extLst>
          </p:cNvPr>
          <p:cNvSpPr/>
          <p:nvPr userDrawn="1"/>
        </p:nvSpPr>
        <p:spPr>
          <a:xfrm rot="5400000">
            <a:off x="3429000" y="619125"/>
            <a:ext cx="593725" cy="23812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文本框 6">
            <a:extLst>
              <a:ext uri="{FF2B5EF4-FFF2-40B4-BE49-F238E27FC236}">
                <a16:creationId xmlns:a16="http://schemas.microsoft.com/office/drawing/2014/main" id="{8936D453-E864-4D78-8421-5B66ABDAE1B3}"/>
              </a:ext>
            </a:extLst>
          </p:cNvPr>
          <p:cNvSpPr txBox="1"/>
          <p:nvPr userDrawn="1"/>
        </p:nvSpPr>
        <p:spPr>
          <a:xfrm>
            <a:off x="7810500" y="284163"/>
            <a:ext cx="876300" cy="525462"/>
          </a:xfrm>
          <a:prstGeom prst="rect">
            <a:avLst/>
          </a:prstGeom>
          <a:noFill/>
        </p:spPr>
        <p:txBody>
          <a:bodyPr wrap="none">
            <a:spAutoFit/>
          </a:bodyPr>
          <a:lstStyle/>
          <a:p>
            <a:pPr algn="just" eaLnBrk="1">
              <a:lnSpc>
                <a:spcPct val="130000"/>
              </a:lnSpc>
              <a:defRPr/>
            </a:pPr>
            <a:r>
              <a:rPr lang="en-US" altLang="zh-CN" sz="2400" spc="75" dirty="0">
                <a:solidFill>
                  <a:schemeClr val="accent1"/>
                </a:solidFill>
                <a:latin typeface="思源黑体 CN Heavy" panose="020B0A00000000000000" pitchFamily="34" charset="-122"/>
                <a:ea typeface="思源黑体 CN Heavy" panose="020B0A00000000000000" pitchFamily="34" charset="-122"/>
              </a:rPr>
              <a:t>XDU</a:t>
            </a:r>
            <a:endParaRPr lang="zh-CN" altLang="en-US" sz="2400" spc="75" dirty="0">
              <a:solidFill>
                <a:schemeClr val="accent1"/>
              </a:solidFill>
              <a:latin typeface="思源黑体 CN Heavy" panose="020B0A00000000000000" pitchFamily="34" charset="-122"/>
              <a:ea typeface="思源黑体 CN Heavy" panose="020B0A00000000000000" pitchFamily="34" charset="-122"/>
            </a:endParaRPr>
          </a:p>
        </p:txBody>
      </p:sp>
      <p:sp>
        <p:nvSpPr>
          <p:cNvPr id="2" name="标题 1"/>
          <p:cNvSpPr>
            <a:spLocks noGrp="1"/>
          </p:cNvSpPr>
          <p:nvPr>
            <p:ph type="title"/>
          </p:nvPr>
        </p:nvSpPr>
        <p:spPr>
          <a:xfrm>
            <a:off x="562578" y="441326"/>
            <a:ext cx="7886700" cy="365125"/>
          </a:xfrm>
        </p:spPr>
        <p:txBody>
          <a:bodyPr>
            <a:normAutofit/>
          </a:bodyPr>
          <a:lstStyle>
            <a:lvl1pPr>
              <a:defRPr sz="1800">
                <a:solidFill>
                  <a:srgbClr val="FFF2CC"/>
                </a:solidFill>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17" name="内容占位符 16"/>
          <p:cNvSpPr>
            <a:spLocks noGrp="1"/>
          </p:cNvSpPr>
          <p:nvPr>
            <p:ph sz="quarter" idx="13"/>
          </p:nvPr>
        </p:nvSpPr>
        <p:spPr>
          <a:xfrm>
            <a:off x="563166" y="806450"/>
            <a:ext cx="7886700" cy="228600"/>
          </a:xfrm>
        </p:spPr>
        <p:txBody>
          <a:bodyPr>
            <a:noAutofit/>
          </a:bodyPr>
          <a:lstStyle>
            <a:lvl1pPr marL="0" indent="0">
              <a:buNone/>
              <a:defRPr sz="1200">
                <a:solidFill>
                  <a:srgbClr val="FFF2CC"/>
                </a:solidFill>
                <a:latin typeface="思源黑体 CN Normal" panose="020B0400000000000000" pitchFamily="34" charset="-122"/>
                <a:ea typeface="思源黑体 CN Normal" panose="020B0400000000000000" pitchFamily="34" charset="-122"/>
              </a:defRPr>
            </a:lvl1pPr>
          </a:lstStyle>
          <a:p>
            <a:pPr lvl="0"/>
            <a:r>
              <a:rPr lang="zh-CN" altLang="en-US"/>
              <a:t>单击此处编辑母版文本样式</a:t>
            </a:r>
          </a:p>
        </p:txBody>
      </p:sp>
      <p:sp>
        <p:nvSpPr>
          <p:cNvPr id="8" name="日期占位符 2">
            <a:extLst>
              <a:ext uri="{FF2B5EF4-FFF2-40B4-BE49-F238E27FC236}">
                <a16:creationId xmlns:a16="http://schemas.microsoft.com/office/drawing/2014/main" id="{5021FF94-262F-4CF8-A8F8-1CCF6CF35C75}"/>
              </a:ext>
            </a:extLst>
          </p:cNvPr>
          <p:cNvSpPr>
            <a:spLocks noGrp="1"/>
          </p:cNvSpPr>
          <p:nvPr>
            <p:ph type="dt" sz="half" idx="14"/>
          </p:nvPr>
        </p:nvSpPr>
        <p:spPr/>
        <p:txBody>
          <a:bodyPr/>
          <a:lstStyle>
            <a:lvl1pPr>
              <a:defRPr>
                <a:solidFill>
                  <a:srgbClr val="FFF2CC"/>
                </a:solidFill>
                <a:latin typeface="思源黑体 CN Medium" panose="020B0600000000000000" pitchFamily="34" charset="-122"/>
                <a:ea typeface="思源黑体 CN Medium" panose="020B0600000000000000" pitchFamily="34" charset="-122"/>
              </a:defRPr>
            </a:lvl1pPr>
          </a:lstStyle>
          <a:p>
            <a:pPr>
              <a:defRPr/>
            </a:pPr>
            <a:fld id="{4B08A3BC-F94F-4A85-B9AC-87886E64B3CF}" type="datetime1">
              <a:rPr lang="zh-CN" altLang="en-US"/>
              <a:pPr>
                <a:defRPr/>
              </a:pPr>
              <a:t>2024/8/15</a:t>
            </a:fld>
            <a:endParaRPr lang="zh-CN" altLang="en-US" dirty="0"/>
          </a:p>
        </p:txBody>
      </p:sp>
      <p:sp>
        <p:nvSpPr>
          <p:cNvPr id="9" name="页脚占位符 3">
            <a:extLst>
              <a:ext uri="{FF2B5EF4-FFF2-40B4-BE49-F238E27FC236}">
                <a16:creationId xmlns:a16="http://schemas.microsoft.com/office/drawing/2014/main" id="{FE7FA93C-C2A4-43F1-AB56-9692B2A5912C}"/>
              </a:ext>
            </a:extLst>
          </p:cNvPr>
          <p:cNvSpPr>
            <a:spLocks noGrp="1"/>
          </p:cNvSpPr>
          <p:nvPr>
            <p:ph type="ftr" sz="quarter" idx="15"/>
          </p:nvPr>
        </p:nvSpPr>
        <p:spPr/>
        <p:txBody>
          <a:bodyPr/>
          <a:lstStyle>
            <a:lvl1pPr>
              <a:defRPr>
                <a:latin typeface="思源黑体 CN Medium" panose="020B0600000000000000" pitchFamily="34" charset="-122"/>
                <a:ea typeface="思源黑体 CN Medium" panose="020B0600000000000000" pitchFamily="34" charset="-122"/>
              </a:defRPr>
            </a:lvl1pPr>
          </a:lstStyle>
          <a:p>
            <a:pPr>
              <a:defRPr/>
            </a:pPr>
            <a:r>
              <a:rPr lang="zh-CN" altLang="en-US"/>
              <a:t>西安电子科技大学</a:t>
            </a:r>
          </a:p>
        </p:txBody>
      </p:sp>
      <p:sp>
        <p:nvSpPr>
          <p:cNvPr id="10" name="灯片编号占位符 4">
            <a:extLst>
              <a:ext uri="{FF2B5EF4-FFF2-40B4-BE49-F238E27FC236}">
                <a16:creationId xmlns:a16="http://schemas.microsoft.com/office/drawing/2014/main" id="{CA9A524C-AA7D-4261-9174-D65F8B56435C}"/>
              </a:ext>
            </a:extLst>
          </p:cNvPr>
          <p:cNvSpPr>
            <a:spLocks noGrp="1"/>
          </p:cNvSpPr>
          <p:nvPr>
            <p:ph type="sldNum" sz="quarter" idx="16"/>
          </p:nvPr>
        </p:nvSpPr>
        <p:spPr/>
        <p:txBody>
          <a:bodyPr/>
          <a:lstStyle>
            <a:lvl1pPr>
              <a:defRPr>
                <a:latin typeface="思源黑体 CN Medium" panose="020B0600000000000000" pitchFamily="34" charset="-122"/>
                <a:ea typeface="思源黑体 CN Medium" panose="020B0600000000000000" pitchFamily="34" charset="-122"/>
              </a:defRPr>
            </a:lvl1pPr>
          </a:lstStyle>
          <a:p>
            <a:pPr>
              <a:defRPr/>
            </a:pPr>
            <a:fld id="{83082D4E-053C-4026-A4A0-A564350B833E}" type="slidenum">
              <a:rPr lang="zh-CN" altLang="en-US"/>
              <a:pPr>
                <a:defRPr/>
              </a:pPr>
              <a:t>‹#›</a:t>
            </a:fld>
            <a:endParaRPr lang="zh-CN" altLang="en-US" dirty="0"/>
          </a:p>
        </p:txBody>
      </p:sp>
    </p:spTree>
    <p:extLst>
      <p:ext uri="{BB962C8B-B14F-4D97-AF65-F5344CB8AC3E}">
        <p14:creationId xmlns:p14="http://schemas.microsoft.com/office/powerpoint/2010/main" val="7292301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多项图文">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6554D0C7-486C-4C69-AF26-EE33FF4AE958}"/>
              </a:ext>
            </a:extLst>
          </p:cNvPr>
          <p:cNvSpPr/>
          <p:nvPr userDrawn="1"/>
        </p:nvSpPr>
        <p:spPr>
          <a:xfrm>
            <a:off x="0" y="0"/>
            <a:ext cx="3606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 name="矩形 10">
            <a:extLst>
              <a:ext uri="{FF2B5EF4-FFF2-40B4-BE49-F238E27FC236}">
                <a16:creationId xmlns:a16="http://schemas.microsoft.com/office/drawing/2014/main" id="{75A70C51-FA24-401B-9516-B9776C2E31EA}"/>
              </a:ext>
            </a:extLst>
          </p:cNvPr>
          <p:cNvSpPr/>
          <p:nvPr userDrawn="1"/>
        </p:nvSpPr>
        <p:spPr>
          <a:xfrm>
            <a:off x="428625" y="441325"/>
            <a:ext cx="74613" cy="593725"/>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2" name="等腰三角形 11">
            <a:extLst>
              <a:ext uri="{FF2B5EF4-FFF2-40B4-BE49-F238E27FC236}">
                <a16:creationId xmlns:a16="http://schemas.microsoft.com/office/drawing/2014/main" id="{CB9319F5-9BD4-4F5E-9FFA-10F66B5D9A4D}"/>
              </a:ext>
            </a:extLst>
          </p:cNvPr>
          <p:cNvSpPr/>
          <p:nvPr userDrawn="1"/>
        </p:nvSpPr>
        <p:spPr>
          <a:xfrm rot="5400000">
            <a:off x="3429000" y="619125"/>
            <a:ext cx="593725" cy="23812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3" name="文本框 12">
            <a:extLst>
              <a:ext uri="{FF2B5EF4-FFF2-40B4-BE49-F238E27FC236}">
                <a16:creationId xmlns:a16="http://schemas.microsoft.com/office/drawing/2014/main" id="{1F9F0691-7EB6-4324-8513-1D36D4E11C3B}"/>
              </a:ext>
            </a:extLst>
          </p:cNvPr>
          <p:cNvSpPr txBox="1"/>
          <p:nvPr userDrawn="1"/>
        </p:nvSpPr>
        <p:spPr>
          <a:xfrm>
            <a:off x="7810500" y="284163"/>
            <a:ext cx="876300" cy="525462"/>
          </a:xfrm>
          <a:prstGeom prst="rect">
            <a:avLst/>
          </a:prstGeom>
          <a:noFill/>
        </p:spPr>
        <p:txBody>
          <a:bodyPr wrap="none">
            <a:spAutoFit/>
          </a:bodyPr>
          <a:lstStyle/>
          <a:p>
            <a:pPr algn="just" eaLnBrk="1">
              <a:lnSpc>
                <a:spcPct val="130000"/>
              </a:lnSpc>
              <a:defRPr/>
            </a:pPr>
            <a:r>
              <a:rPr lang="en-US" altLang="zh-CN" sz="2400" spc="75" dirty="0">
                <a:solidFill>
                  <a:schemeClr val="accent1"/>
                </a:solidFill>
                <a:latin typeface="思源黑体 CN Heavy" panose="020B0A00000000000000" pitchFamily="34" charset="-122"/>
                <a:ea typeface="思源黑体 CN Heavy" panose="020B0A00000000000000" pitchFamily="34" charset="-122"/>
              </a:rPr>
              <a:t>XDU</a:t>
            </a:r>
            <a:endParaRPr lang="zh-CN" altLang="en-US" sz="2400" spc="75" dirty="0">
              <a:solidFill>
                <a:schemeClr val="accent1"/>
              </a:solidFill>
              <a:latin typeface="思源黑体 CN Heavy" panose="020B0A00000000000000" pitchFamily="34" charset="-122"/>
              <a:ea typeface="思源黑体 CN Heavy" panose="020B0A00000000000000" pitchFamily="34" charset="-122"/>
            </a:endParaRPr>
          </a:p>
        </p:txBody>
      </p:sp>
      <p:sp>
        <p:nvSpPr>
          <p:cNvPr id="2" name="标题 1"/>
          <p:cNvSpPr>
            <a:spLocks noGrp="1"/>
          </p:cNvSpPr>
          <p:nvPr>
            <p:ph type="title"/>
          </p:nvPr>
        </p:nvSpPr>
        <p:spPr>
          <a:xfrm>
            <a:off x="562578" y="441326"/>
            <a:ext cx="7886700" cy="365125"/>
          </a:xfrm>
        </p:spPr>
        <p:txBody>
          <a:bodyPr>
            <a:normAutofit/>
          </a:bodyPr>
          <a:lstStyle>
            <a:lvl1pPr>
              <a:defRPr sz="1800">
                <a:solidFill>
                  <a:srgbClr val="FFF2CC"/>
                </a:solidFill>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17" name="内容占位符 16"/>
          <p:cNvSpPr>
            <a:spLocks noGrp="1"/>
          </p:cNvSpPr>
          <p:nvPr>
            <p:ph sz="quarter" idx="13"/>
          </p:nvPr>
        </p:nvSpPr>
        <p:spPr>
          <a:xfrm>
            <a:off x="563166" y="806450"/>
            <a:ext cx="7886700" cy="228600"/>
          </a:xfrm>
        </p:spPr>
        <p:txBody>
          <a:bodyPr>
            <a:noAutofit/>
          </a:bodyPr>
          <a:lstStyle>
            <a:lvl1pPr marL="0" indent="0">
              <a:buNone/>
              <a:defRPr sz="1200">
                <a:solidFill>
                  <a:srgbClr val="FFF2CC"/>
                </a:solidFill>
                <a:latin typeface="思源黑体 CN Normal" panose="020B0400000000000000" pitchFamily="34" charset="-122"/>
                <a:ea typeface="思源黑体 CN Normal" panose="020B0400000000000000" pitchFamily="34" charset="-122"/>
              </a:defRPr>
            </a:lvl1pPr>
          </a:lstStyle>
          <a:p>
            <a:pPr lvl="0"/>
            <a:r>
              <a:rPr lang="zh-CN" altLang="en-US"/>
              <a:t>单击此处编辑母版文本样式</a:t>
            </a:r>
          </a:p>
        </p:txBody>
      </p:sp>
      <p:sp>
        <p:nvSpPr>
          <p:cNvPr id="9" name="图片占位符 8"/>
          <p:cNvSpPr>
            <a:spLocks noGrp="1"/>
          </p:cNvSpPr>
          <p:nvPr>
            <p:ph type="pic" sz="quarter" idx="14"/>
          </p:nvPr>
        </p:nvSpPr>
        <p:spPr>
          <a:xfrm>
            <a:off x="424067" y="1473201"/>
            <a:ext cx="1439465" cy="1350963"/>
          </a:xfrm>
        </p:spPr>
        <p:txBody>
          <a:bodyPr rtlCol="0">
            <a:normAutofit/>
          </a:bodyPr>
          <a:lstStyle/>
          <a:p>
            <a:pPr lvl="0"/>
            <a:endParaRPr lang="zh-CN" altLang="en-US" noProof="0"/>
          </a:p>
        </p:txBody>
      </p:sp>
      <p:sp>
        <p:nvSpPr>
          <p:cNvPr id="14" name="图片占位符 8"/>
          <p:cNvSpPr>
            <a:spLocks noGrp="1"/>
          </p:cNvSpPr>
          <p:nvPr>
            <p:ph type="pic" sz="quarter" idx="15"/>
          </p:nvPr>
        </p:nvSpPr>
        <p:spPr>
          <a:xfrm>
            <a:off x="1943458" y="1473201"/>
            <a:ext cx="1439465" cy="1350963"/>
          </a:xfrm>
        </p:spPr>
        <p:txBody>
          <a:bodyPr rtlCol="0">
            <a:normAutofit/>
          </a:bodyPr>
          <a:lstStyle/>
          <a:p>
            <a:pPr lvl="0"/>
            <a:endParaRPr lang="zh-CN" altLang="en-US" noProof="0"/>
          </a:p>
        </p:txBody>
      </p:sp>
      <p:sp>
        <p:nvSpPr>
          <p:cNvPr id="15" name="图片占位符 8"/>
          <p:cNvSpPr>
            <a:spLocks noGrp="1"/>
          </p:cNvSpPr>
          <p:nvPr>
            <p:ph type="pic" sz="quarter" idx="16"/>
          </p:nvPr>
        </p:nvSpPr>
        <p:spPr>
          <a:xfrm>
            <a:off x="424067" y="2916555"/>
            <a:ext cx="1439465" cy="1350963"/>
          </a:xfrm>
        </p:spPr>
        <p:txBody>
          <a:bodyPr rtlCol="0">
            <a:normAutofit/>
          </a:bodyPr>
          <a:lstStyle/>
          <a:p>
            <a:pPr lvl="0"/>
            <a:endParaRPr lang="zh-CN" altLang="en-US" noProof="0"/>
          </a:p>
        </p:txBody>
      </p:sp>
      <p:sp>
        <p:nvSpPr>
          <p:cNvPr id="16" name="图片占位符 8"/>
          <p:cNvSpPr>
            <a:spLocks noGrp="1"/>
          </p:cNvSpPr>
          <p:nvPr>
            <p:ph type="pic" sz="quarter" idx="17"/>
          </p:nvPr>
        </p:nvSpPr>
        <p:spPr>
          <a:xfrm>
            <a:off x="1943458" y="2916555"/>
            <a:ext cx="1439465" cy="1350963"/>
          </a:xfrm>
        </p:spPr>
        <p:txBody>
          <a:bodyPr rtlCol="0">
            <a:normAutofit/>
          </a:bodyPr>
          <a:lstStyle/>
          <a:p>
            <a:pPr lvl="0"/>
            <a:endParaRPr lang="zh-CN" altLang="en-US" noProof="0"/>
          </a:p>
        </p:txBody>
      </p:sp>
      <p:sp>
        <p:nvSpPr>
          <p:cNvPr id="18" name="图片占位符 8"/>
          <p:cNvSpPr>
            <a:spLocks noGrp="1"/>
          </p:cNvSpPr>
          <p:nvPr>
            <p:ph type="pic" sz="quarter" idx="18"/>
          </p:nvPr>
        </p:nvSpPr>
        <p:spPr>
          <a:xfrm>
            <a:off x="424067" y="4359909"/>
            <a:ext cx="1439465" cy="1350963"/>
          </a:xfrm>
        </p:spPr>
        <p:txBody>
          <a:bodyPr rtlCol="0">
            <a:normAutofit/>
          </a:bodyPr>
          <a:lstStyle/>
          <a:p>
            <a:pPr lvl="0"/>
            <a:endParaRPr lang="zh-CN" altLang="en-US" noProof="0"/>
          </a:p>
        </p:txBody>
      </p:sp>
      <p:sp>
        <p:nvSpPr>
          <p:cNvPr id="19" name="图片占位符 8"/>
          <p:cNvSpPr>
            <a:spLocks noGrp="1"/>
          </p:cNvSpPr>
          <p:nvPr>
            <p:ph type="pic" sz="quarter" idx="19"/>
          </p:nvPr>
        </p:nvSpPr>
        <p:spPr>
          <a:xfrm>
            <a:off x="1943458" y="4359909"/>
            <a:ext cx="1439465" cy="1350963"/>
          </a:xfrm>
        </p:spPr>
        <p:txBody>
          <a:bodyPr rtlCol="0">
            <a:normAutofit/>
          </a:bodyPr>
          <a:lstStyle/>
          <a:p>
            <a:pPr lvl="0"/>
            <a:endParaRPr lang="zh-CN" altLang="en-US" noProof="0"/>
          </a:p>
        </p:txBody>
      </p:sp>
      <p:sp>
        <p:nvSpPr>
          <p:cNvPr id="20" name="日期占位符 2">
            <a:extLst>
              <a:ext uri="{FF2B5EF4-FFF2-40B4-BE49-F238E27FC236}">
                <a16:creationId xmlns:a16="http://schemas.microsoft.com/office/drawing/2014/main" id="{E06F1E86-0349-43E8-894D-CC177B5A3C76}"/>
              </a:ext>
            </a:extLst>
          </p:cNvPr>
          <p:cNvSpPr>
            <a:spLocks noGrp="1"/>
          </p:cNvSpPr>
          <p:nvPr>
            <p:ph type="dt" sz="half" idx="20"/>
          </p:nvPr>
        </p:nvSpPr>
        <p:spPr/>
        <p:txBody>
          <a:bodyPr/>
          <a:lstStyle>
            <a:lvl1pPr>
              <a:defRPr>
                <a:solidFill>
                  <a:srgbClr val="FFF2CC"/>
                </a:solidFill>
                <a:latin typeface="思源黑体 CN Medium" panose="020B0600000000000000" pitchFamily="34" charset="-122"/>
                <a:ea typeface="思源黑体 CN Medium" panose="020B0600000000000000" pitchFamily="34" charset="-122"/>
              </a:defRPr>
            </a:lvl1pPr>
          </a:lstStyle>
          <a:p>
            <a:pPr>
              <a:defRPr/>
            </a:pPr>
            <a:fld id="{199D0508-77AD-4052-92DF-F2D51E3ADD46}" type="datetime1">
              <a:rPr lang="zh-CN" altLang="en-US"/>
              <a:pPr>
                <a:defRPr/>
              </a:pPr>
              <a:t>2024/8/15</a:t>
            </a:fld>
            <a:endParaRPr lang="zh-CN" altLang="en-US" dirty="0"/>
          </a:p>
        </p:txBody>
      </p:sp>
      <p:sp>
        <p:nvSpPr>
          <p:cNvPr id="21" name="页脚占位符 3">
            <a:extLst>
              <a:ext uri="{FF2B5EF4-FFF2-40B4-BE49-F238E27FC236}">
                <a16:creationId xmlns:a16="http://schemas.microsoft.com/office/drawing/2014/main" id="{E772B2E7-50B2-45FC-B1DC-BBB5EBA65372}"/>
              </a:ext>
            </a:extLst>
          </p:cNvPr>
          <p:cNvSpPr>
            <a:spLocks noGrp="1"/>
          </p:cNvSpPr>
          <p:nvPr>
            <p:ph type="ftr" sz="quarter" idx="21"/>
          </p:nvPr>
        </p:nvSpPr>
        <p:spPr/>
        <p:txBody>
          <a:bodyPr/>
          <a:lstStyle>
            <a:lvl1pPr>
              <a:defRPr>
                <a:latin typeface="思源黑体 CN Medium" panose="020B0600000000000000" pitchFamily="34" charset="-122"/>
                <a:ea typeface="思源黑体 CN Medium" panose="020B0600000000000000" pitchFamily="34" charset="-122"/>
              </a:defRPr>
            </a:lvl1pPr>
          </a:lstStyle>
          <a:p>
            <a:pPr>
              <a:defRPr/>
            </a:pPr>
            <a:r>
              <a:rPr lang="zh-CN" altLang="en-US"/>
              <a:t>西安电子科技大学</a:t>
            </a:r>
          </a:p>
        </p:txBody>
      </p:sp>
      <p:sp>
        <p:nvSpPr>
          <p:cNvPr id="22" name="灯片编号占位符 4">
            <a:extLst>
              <a:ext uri="{FF2B5EF4-FFF2-40B4-BE49-F238E27FC236}">
                <a16:creationId xmlns:a16="http://schemas.microsoft.com/office/drawing/2014/main" id="{F95734CE-C9FF-4A0D-9A44-F09B182C1923}"/>
              </a:ext>
            </a:extLst>
          </p:cNvPr>
          <p:cNvSpPr>
            <a:spLocks noGrp="1"/>
          </p:cNvSpPr>
          <p:nvPr>
            <p:ph type="sldNum" sz="quarter" idx="22"/>
          </p:nvPr>
        </p:nvSpPr>
        <p:spPr/>
        <p:txBody>
          <a:bodyPr/>
          <a:lstStyle>
            <a:lvl1pPr>
              <a:defRPr>
                <a:latin typeface="思源黑体 CN Medium" panose="020B0600000000000000" pitchFamily="34" charset="-122"/>
                <a:ea typeface="思源黑体 CN Medium" panose="020B0600000000000000" pitchFamily="34" charset="-122"/>
              </a:defRPr>
            </a:lvl1pPr>
          </a:lstStyle>
          <a:p>
            <a:pPr>
              <a:defRPr/>
            </a:pPr>
            <a:fld id="{2C49FB94-7352-4406-93FA-3AC63DF20F4D}" type="slidenum">
              <a:rPr lang="zh-CN" altLang="en-US"/>
              <a:pPr>
                <a:defRPr/>
              </a:pPr>
              <a:t>‹#›</a:t>
            </a:fld>
            <a:endParaRPr lang="zh-CN" altLang="en-US" dirty="0"/>
          </a:p>
        </p:txBody>
      </p:sp>
    </p:spTree>
    <p:extLst>
      <p:ext uri="{BB962C8B-B14F-4D97-AF65-F5344CB8AC3E}">
        <p14:creationId xmlns:p14="http://schemas.microsoft.com/office/powerpoint/2010/main" val="12272861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网页">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E6B23841-A822-41B8-890B-B1FB9F0C7546}"/>
              </a:ext>
            </a:extLst>
          </p:cNvPr>
          <p:cNvSpPr/>
          <p:nvPr userDrawn="1"/>
        </p:nvSpPr>
        <p:spPr>
          <a:xfrm>
            <a:off x="0" y="0"/>
            <a:ext cx="3606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矩形 5">
            <a:extLst>
              <a:ext uri="{FF2B5EF4-FFF2-40B4-BE49-F238E27FC236}">
                <a16:creationId xmlns:a16="http://schemas.microsoft.com/office/drawing/2014/main" id="{B50AB117-5B5E-43E9-8DBF-0C89AD526E47}"/>
              </a:ext>
            </a:extLst>
          </p:cNvPr>
          <p:cNvSpPr/>
          <p:nvPr userDrawn="1"/>
        </p:nvSpPr>
        <p:spPr>
          <a:xfrm>
            <a:off x="428625" y="441325"/>
            <a:ext cx="74613" cy="593725"/>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等腰三角形 6">
            <a:extLst>
              <a:ext uri="{FF2B5EF4-FFF2-40B4-BE49-F238E27FC236}">
                <a16:creationId xmlns:a16="http://schemas.microsoft.com/office/drawing/2014/main" id="{D6FD4E5F-2D7F-49A5-93BC-FE502809C61A}"/>
              </a:ext>
            </a:extLst>
          </p:cNvPr>
          <p:cNvSpPr/>
          <p:nvPr userDrawn="1"/>
        </p:nvSpPr>
        <p:spPr>
          <a:xfrm rot="5400000">
            <a:off x="3429000" y="619125"/>
            <a:ext cx="593725" cy="23812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8" name="文本框 7">
            <a:extLst>
              <a:ext uri="{FF2B5EF4-FFF2-40B4-BE49-F238E27FC236}">
                <a16:creationId xmlns:a16="http://schemas.microsoft.com/office/drawing/2014/main" id="{F1662373-64CC-4515-ADF3-43F394C110D8}"/>
              </a:ext>
            </a:extLst>
          </p:cNvPr>
          <p:cNvSpPr txBox="1"/>
          <p:nvPr userDrawn="1"/>
        </p:nvSpPr>
        <p:spPr>
          <a:xfrm>
            <a:off x="7810500" y="284163"/>
            <a:ext cx="876300" cy="525462"/>
          </a:xfrm>
          <a:prstGeom prst="rect">
            <a:avLst/>
          </a:prstGeom>
          <a:noFill/>
        </p:spPr>
        <p:txBody>
          <a:bodyPr wrap="none">
            <a:spAutoFit/>
          </a:bodyPr>
          <a:lstStyle/>
          <a:p>
            <a:pPr algn="just" eaLnBrk="1">
              <a:lnSpc>
                <a:spcPct val="130000"/>
              </a:lnSpc>
              <a:defRPr/>
            </a:pPr>
            <a:r>
              <a:rPr lang="en-US" altLang="zh-CN" sz="2400" spc="75" dirty="0">
                <a:solidFill>
                  <a:schemeClr val="accent1"/>
                </a:solidFill>
                <a:latin typeface="思源黑体 CN Heavy" panose="020B0A00000000000000" pitchFamily="34" charset="-122"/>
                <a:ea typeface="思源黑体 CN Heavy" panose="020B0A00000000000000" pitchFamily="34" charset="-122"/>
              </a:rPr>
              <a:t>XDU</a:t>
            </a:r>
            <a:endParaRPr lang="zh-CN" altLang="en-US" sz="2400" spc="75" dirty="0">
              <a:solidFill>
                <a:schemeClr val="accent1"/>
              </a:solidFill>
              <a:latin typeface="思源黑体 CN Heavy" panose="020B0A00000000000000" pitchFamily="34" charset="-122"/>
              <a:ea typeface="思源黑体 CN Heavy" panose="020B0A00000000000000" pitchFamily="34" charset="-122"/>
            </a:endParaRPr>
          </a:p>
        </p:txBody>
      </p:sp>
      <p:pic>
        <p:nvPicPr>
          <p:cNvPr id="10" name="图片 10">
            <a:extLst>
              <a:ext uri="{FF2B5EF4-FFF2-40B4-BE49-F238E27FC236}">
                <a16:creationId xmlns:a16="http://schemas.microsoft.com/office/drawing/2014/main" id="{50A3E1ED-759E-46D3-8356-F3BC32232E0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2725" y="1171575"/>
            <a:ext cx="4692650" cy="455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562578" y="441326"/>
            <a:ext cx="7886700" cy="365125"/>
          </a:xfrm>
        </p:spPr>
        <p:txBody>
          <a:bodyPr>
            <a:normAutofit/>
          </a:bodyPr>
          <a:lstStyle>
            <a:lvl1pPr>
              <a:defRPr sz="1800">
                <a:solidFill>
                  <a:srgbClr val="FFF2CC"/>
                </a:solidFill>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17" name="内容占位符 16"/>
          <p:cNvSpPr>
            <a:spLocks noGrp="1"/>
          </p:cNvSpPr>
          <p:nvPr>
            <p:ph sz="quarter" idx="13"/>
          </p:nvPr>
        </p:nvSpPr>
        <p:spPr>
          <a:xfrm>
            <a:off x="563166" y="806450"/>
            <a:ext cx="7886700" cy="228600"/>
          </a:xfrm>
        </p:spPr>
        <p:txBody>
          <a:bodyPr>
            <a:noAutofit/>
          </a:bodyPr>
          <a:lstStyle>
            <a:lvl1pPr marL="0" indent="0">
              <a:buNone/>
              <a:defRPr sz="1200">
                <a:solidFill>
                  <a:srgbClr val="FFF2CC"/>
                </a:solidFill>
                <a:latin typeface="思源黑体 CN Normal" panose="020B0400000000000000" pitchFamily="34" charset="-122"/>
                <a:ea typeface="思源黑体 CN Normal" panose="020B0400000000000000" pitchFamily="34" charset="-122"/>
              </a:defRPr>
            </a:lvl1pPr>
          </a:lstStyle>
          <a:p>
            <a:pPr lvl="0"/>
            <a:r>
              <a:rPr lang="zh-CN" altLang="en-US"/>
              <a:t>单击此处编辑母版文本样式</a:t>
            </a:r>
          </a:p>
        </p:txBody>
      </p:sp>
      <p:sp>
        <p:nvSpPr>
          <p:cNvPr id="9" name="图片占位符 8"/>
          <p:cNvSpPr>
            <a:spLocks noGrp="1"/>
          </p:cNvSpPr>
          <p:nvPr>
            <p:ph type="pic" sz="quarter" idx="14"/>
          </p:nvPr>
        </p:nvSpPr>
        <p:spPr>
          <a:xfrm>
            <a:off x="1001316" y="1554163"/>
            <a:ext cx="3223022" cy="2851150"/>
          </a:xfrm>
        </p:spPr>
        <p:txBody>
          <a:bodyPr rtlCol="0">
            <a:normAutofit/>
          </a:bodyPr>
          <a:lstStyle/>
          <a:p>
            <a:pPr lvl="0"/>
            <a:endParaRPr lang="zh-CN" altLang="en-US" noProof="0"/>
          </a:p>
        </p:txBody>
      </p:sp>
      <p:sp>
        <p:nvSpPr>
          <p:cNvPr id="11" name="日期占位符 2">
            <a:extLst>
              <a:ext uri="{FF2B5EF4-FFF2-40B4-BE49-F238E27FC236}">
                <a16:creationId xmlns:a16="http://schemas.microsoft.com/office/drawing/2014/main" id="{39CF19C8-3CF2-4037-9CBB-B68720CC6104}"/>
              </a:ext>
            </a:extLst>
          </p:cNvPr>
          <p:cNvSpPr>
            <a:spLocks noGrp="1"/>
          </p:cNvSpPr>
          <p:nvPr>
            <p:ph type="dt" sz="half" idx="15"/>
          </p:nvPr>
        </p:nvSpPr>
        <p:spPr/>
        <p:txBody>
          <a:bodyPr/>
          <a:lstStyle>
            <a:lvl1pPr>
              <a:defRPr>
                <a:solidFill>
                  <a:srgbClr val="FFF2CC"/>
                </a:solidFill>
                <a:latin typeface="思源黑体 CN Medium" panose="020B0600000000000000" pitchFamily="34" charset="-122"/>
                <a:ea typeface="思源黑体 CN Medium" panose="020B0600000000000000" pitchFamily="34" charset="-122"/>
              </a:defRPr>
            </a:lvl1pPr>
          </a:lstStyle>
          <a:p>
            <a:pPr>
              <a:defRPr/>
            </a:pPr>
            <a:fld id="{AA4D4064-C287-47F9-8D91-8F4DC6774F84}" type="datetime1">
              <a:rPr lang="zh-CN" altLang="en-US"/>
              <a:pPr>
                <a:defRPr/>
              </a:pPr>
              <a:t>2024/8/15</a:t>
            </a:fld>
            <a:endParaRPr lang="zh-CN" altLang="en-US" dirty="0"/>
          </a:p>
        </p:txBody>
      </p:sp>
      <p:sp>
        <p:nvSpPr>
          <p:cNvPr id="12" name="页脚占位符 3">
            <a:extLst>
              <a:ext uri="{FF2B5EF4-FFF2-40B4-BE49-F238E27FC236}">
                <a16:creationId xmlns:a16="http://schemas.microsoft.com/office/drawing/2014/main" id="{3A4BB821-3755-4E73-9890-5BB63B78A1B7}"/>
              </a:ext>
            </a:extLst>
          </p:cNvPr>
          <p:cNvSpPr>
            <a:spLocks noGrp="1"/>
          </p:cNvSpPr>
          <p:nvPr>
            <p:ph type="ftr" sz="quarter" idx="16"/>
          </p:nvPr>
        </p:nvSpPr>
        <p:spPr/>
        <p:txBody>
          <a:bodyPr/>
          <a:lstStyle>
            <a:lvl1pPr>
              <a:defRPr>
                <a:latin typeface="思源黑体 CN Medium" panose="020B0600000000000000" pitchFamily="34" charset="-122"/>
                <a:ea typeface="思源黑体 CN Medium" panose="020B0600000000000000" pitchFamily="34" charset="-122"/>
              </a:defRPr>
            </a:lvl1pPr>
          </a:lstStyle>
          <a:p>
            <a:pPr>
              <a:defRPr/>
            </a:pPr>
            <a:r>
              <a:rPr lang="zh-CN" altLang="en-US"/>
              <a:t>西安电子科技大学</a:t>
            </a:r>
          </a:p>
        </p:txBody>
      </p:sp>
      <p:sp>
        <p:nvSpPr>
          <p:cNvPr id="13" name="灯片编号占位符 4">
            <a:extLst>
              <a:ext uri="{FF2B5EF4-FFF2-40B4-BE49-F238E27FC236}">
                <a16:creationId xmlns:a16="http://schemas.microsoft.com/office/drawing/2014/main" id="{0C1D7A30-7EE0-4201-9452-E17C10A87158}"/>
              </a:ext>
            </a:extLst>
          </p:cNvPr>
          <p:cNvSpPr>
            <a:spLocks noGrp="1"/>
          </p:cNvSpPr>
          <p:nvPr>
            <p:ph type="sldNum" sz="quarter" idx="17"/>
          </p:nvPr>
        </p:nvSpPr>
        <p:spPr/>
        <p:txBody>
          <a:bodyPr/>
          <a:lstStyle>
            <a:lvl1pPr>
              <a:defRPr>
                <a:latin typeface="思源黑体 CN Medium" panose="020B0600000000000000" pitchFamily="34" charset="-122"/>
                <a:ea typeface="思源黑体 CN Medium" panose="020B0600000000000000" pitchFamily="34" charset="-122"/>
              </a:defRPr>
            </a:lvl1pPr>
          </a:lstStyle>
          <a:p>
            <a:pPr>
              <a:defRPr/>
            </a:pPr>
            <a:fld id="{3EAD943A-C666-4EEE-AA61-7612B5F14734}" type="slidenum">
              <a:rPr lang="zh-CN" altLang="en-US"/>
              <a:pPr>
                <a:defRPr/>
              </a:pPr>
              <a:t>‹#›</a:t>
            </a:fld>
            <a:endParaRPr lang="zh-CN" altLang="en-US" dirty="0"/>
          </a:p>
        </p:txBody>
      </p:sp>
    </p:spTree>
    <p:extLst>
      <p:ext uri="{BB962C8B-B14F-4D97-AF65-F5344CB8AC3E}">
        <p14:creationId xmlns:p14="http://schemas.microsoft.com/office/powerpoint/2010/main" val="25743092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章节标题">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C358E247-01E7-466F-9702-4F19058252AC}"/>
              </a:ext>
            </a:extLst>
          </p:cNvPr>
          <p:cNvPicPr>
            <a:picLocks noChangeAspect="1" noChangeArrowheads="1"/>
          </p:cNvPicPr>
          <p:nvPr userDrawn="1"/>
        </p:nvPicPr>
        <p:blipFill rotWithShape="1">
          <a:blip r:embed="rId2" cstate="print">
            <a:duotone>
              <a:schemeClr val="bg2">
                <a:shade val="45000"/>
                <a:satMod val="135000"/>
              </a:schemeClr>
              <a:prstClr val="white"/>
            </a:duotone>
          </a:blip>
          <a:srcRect/>
          <a:stretch>
            <a:fillRect/>
          </a:stretch>
        </p:blipFill>
        <p:spPr bwMode="auto">
          <a:xfrm>
            <a:off x="0" y="0"/>
            <a:ext cx="9144000" cy="6858000"/>
          </a:xfrm>
          <a:prstGeom prst="rect">
            <a:avLst/>
          </a:prstGeom>
          <a:noFill/>
        </p:spPr>
      </p:pic>
      <p:sp>
        <p:nvSpPr>
          <p:cNvPr id="3" name="文本框 2">
            <a:extLst>
              <a:ext uri="{FF2B5EF4-FFF2-40B4-BE49-F238E27FC236}">
                <a16:creationId xmlns:a16="http://schemas.microsoft.com/office/drawing/2014/main" id="{DA8CC489-147D-4F34-BA78-678DBC6CE669}"/>
              </a:ext>
            </a:extLst>
          </p:cNvPr>
          <p:cNvSpPr txBox="1"/>
          <p:nvPr userDrawn="1"/>
        </p:nvSpPr>
        <p:spPr>
          <a:xfrm>
            <a:off x="441325" y="6030913"/>
            <a:ext cx="1082675" cy="307975"/>
          </a:xfrm>
          <a:prstGeom prst="rect">
            <a:avLst/>
          </a:prstGeom>
          <a:noFill/>
        </p:spPr>
        <p:txBody>
          <a:bodyPr>
            <a:spAutoFit/>
          </a:bodyPr>
          <a:lstStyle/>
          <a:p>
            <a:pPr algn="just" eaLnBrk="1">
              <a:lnSpc>
                <a:spcPct val="130000"/>
              </a:lnSpc>
              <a:defRPr/>
            </a:pPr>
            <a:r>
              <a:rPr lang="zh-CN" altLang="en-US" sz="1200" spc="75" dirty="0">
                <a:solidFill>
                  <a:schemeClr val="accent1"/>
                </a:solidFill>
                <a:latin typeface="思源黑体 CN Normal" panose="020B0400000000000000" pitchFamily="34" charset="-122"/>
                <a:ea typeface="思源黑体 CN Normal" panose="020B0400000000000000" pitchFamily="34" charset="-122"/>
              </a:rPr>
              <a:t>▶▶▶</a:t>
            </a:r>
          </a:p>
        </p:txBody>
      </p:sp>
      <p:sp>
        <p:nvSpPr>
          <p:cNvPr id="4" name="椭圆 3">
            <a:extLst>
              <a:ext uri="{FF2B5EF4-FFF2-40B4-BE49-F238E27FC236}">
                <a16:creationId xmlns:a16="http://schemas.microsoft.com/office/drawing/2014/main" id="{1CB6ED75-C672-4E02-B3CE-F7963F04A26D}"/>
              </a:ext>
            </a:extLst>
          </p:cNvPr>
          <p:cNvSpPr/>
          <p:nvPr userDrawn="1"/>
        </p:nvSpPr>
        <p:spPr>
          <a:xfrm>
            <a:off x="5565775" y="-2690813"/>
            <a:ext cx="9315450" cy="124221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1" fontAlgn="auto" hangingPunct="1">
              <a:spcBef>
                <a:spcPts val="0"/>
              </a:spcBef>
              <a:spcAft>
                <a:spcPts val="0"/>
              </a:spcAft>
              <a:defRPr/>
            </a:pPr>
            <a:endParaRPr lang="zh-CN" altLang="en-US" sz="1350">
              <a:solidFill>
                <a:prstClr val="white"/>
              </a:solidFill>
            </a:endParaRPr>
          </a:p>
        </p:txBody>
      </p:sp>
      <p:sp>
        <p:nvSpPr>
          <p:cNvPr id="5" name="椭圆 4">
            <a:extLst>
              <a:ext uri="{FF2B5EF4-FFF2-40B4-BE49-F238E27FC236}">
                <a16:creationId xmlns:a16="http://schemas.microsoft.com/office/drawing/2014/main" id="{50C290D8-2659-44D7-BC0B-8FB7DFFD5595}"/>
              </a:ext>
            </a:extLst>
          </p:cNvPr>
          <p:cNvSpPr/>
          <p:nvPr userDrawn="1"/>
        </p:nvSpPr>
        <p:spPr>
          <a:xfrm>
            <a:off x="5726113" y="-2781300"/>
            <a:ext cx="9315450" cy="12420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1" fontAlgn="auto" hangingPunct="1">
              <a:spcBef>
                <a:spcPts val="0"/>
              </a:spcBef>
              <a:spcAft>
                <a:spcPts val="0"/>
              </a:spcAft>
              <a:defRPr/>
            </a:pPr>
            <a:endParaRPr lang="zh-CN" altLang="en-US" sz="1350">
              <a:solidFill>
                <a:prstClr val="white"/>
              </a:solidFill>
            </a:endParaRPr>
          </a:p>
        </p:txBody>
      </p:sp>
      <p:sp>
        <p:nvSpPr>
          <p:cNvPr id="6" name="文本框 5">
            <a:extLst>
              <a:ext uri="{FF2B5EF4-FFF2-40B4-BE49-F238E27FC236}">
                <a16:creationId xmlns:a16="http://schemas.microsoft.com/office/drawing/2014/main" id="{C6927F5E-C4A8-4E49-B0DB-2046892D5F24}"/>
              </a:ext>
            </a:extLst>
          </p:cNvPr>
          <p:cNvSpPr txBox="1"/>
          <p:nvPr userDrawn="1"/>
        </p:nvSpPr>
        <p:spPr>
          <a:xfrm>
            <a:off x="6400584" y="922705"/>
            <a:ext cx="2860862" cy="471476"/>
          </a:xfrm>
          <a:prstGeom prst="rect">
            <a:avLst/>
          </a:prstGeom>
          <a:noFill/>
        </p:spPr>
        <p:txBody>
          <a:bodyPr>
            <a:spAutoFit/>
          </a:bodyPr>
          <a:lstStyle/>
          <a:p>
            <a:pPr algn="dist" defTabSz="685800" eaLnBrk="1" fontAlgn="auto">
              <a:lnSpc>
                <a:spcPct val="130000"/>
              </a:lnSpc>
              <a:spcBef>
                <a:spcPts val="0"/>
              </a:spcBef>
              <a:spcAft>
                <a:spcPts val="0"/>
              </a:spcAft>
              <a:defRPr/>
            </a:pPr>
            <a:r>
              <a:rPr lang="zh-CN" altLang="en-US" sz="2100" i="1" spc="75" dirty="0">
                <a:solidFill>
                  <a:schemeClr val="accent4">
                    <a:alpha val="28000"/>
                  </a:schemeClr>
                </a:solidFill>
                <a:latin typeface="优设标题黑" panose="00000500000000000000" pitchFamily="2" charset="-122"/>
                <a:ea typeface="优设标题黑" panose="00000500000000000000" pitchFamily="2" charset="-122"/>
              </a:rPr>
              <a:t>厚德 求真 励学 笃行</a:t>
            </a:r>
          </a:p>
        </p:txBody>
      </p:sp>
      <p:sp>
        <p:nvSpPr>
          <p:cNvPr id="7" name="文本框 6">
            <a:extLst>
              <a:ext uri="{FF2B5EF4-FFF2-40B4-BE49-F238E27FC236}">
                <a16:creationId xmlns:a16="http://schemas.microsoft.com/office/drawing/2014/main" id="{BDBF4627-71D3-494D-AB3D-4B5297BC97C1}"/>
              </a:ext>
            </a:extLst>
          </p:cNvPr>
          <p:cNvSpPr txBox="1"/>
          <p:nvPr userDrawn="1"/>
        </p:nvSpPr>
        <p:spPr>
          <a:xfrm>
            <a:off x="6131050" y="1718517"/>
            <a:ext cx="1302182" cy="1234120"/>
          </a:xfrm>
          <a:prstGeom prst="rect">
            <a:avLst/>
          </a:prstGeom>
          <a:noFill/>
        </p:spPr>
        <p:txBody>
          <a:bodyPr>
            <a:spAutoFit/>
          </a:bodyPr>
          <a:lstStyle/>
          <a:p>
            <a:pPr algn="dist" defTabSz="685800" eaLnBrk="1" fontAlgn="auto">
              <a:lnSpc>
                <a:spcPct val="130000"/>
              </a:lnSpc>
              <a:spcBef>
                <a:spcPts val="0"/>
              </a:spcBef>
              <a:spcAft>
                <a:spcPts val="0"/>
              </a:spcAft>
              <a:defRPr/>
            </a:pPr>
            <a:r>
              <a:rPr lang="zh-CN" altLang="en-US" sz="3000" i="1" spc="75" dirty="0">
                <a:solidFill>
                  <a:schemeClr val="accent4">
                    <a:alpha val="28000"/>
                  </a:schemeClr>
                </a:solidFill>
                <a:latin typeface="优设标题黑" panose="00000500000000000000" pitchFamily="2" charset="-122"/>
                <a:ea typeface="优设标题黑" panose="00000500000000000000" pitchFamily="2" charset="-122"/>
              </a:rPr>
              <a:t>西军电</a:t>
            </a:r>
          </a:p>
        </p:txBody>
      </p:sp>
      <p:sp>
        <p:nvSpPr>
          <p:cNvPr id="8" name="文本框 7">
            <a:extLst>
              <a:ext uri="{FF2B5EF4-FFF2-40B4-BE49-F238E27FC236}">
                <a16:creationId xmlns:a16="http://schemas.microsoft.com/office/drawing/2014/main" id="{AA2B0868-CE3A-45B9-8B0E-248ABFC3CB92}"/>
              </a:ext>
            </a:extLst>
          </p:cNvPr>
          <p:cNvSpPr txBox="1"/>
          <p:nvPr userDrawn="1"/>
        </p:nvSpPr>
        <p:spPr>
          <a:xfrm>
            <a:off x="6269722" y="4756895"/>
            <a:ext cx="2764416" cy="417358"/>
          </a:xfrm>
          <a:prstGeom prst="rect">
            <a:avLst/>
          </a:prstGeom>
          <a:noFill/>
        </p:spPr>
        <p:txBody>
          <a:bodyPr>
            <a:spAutoFit/>
          </a:bodyPr>
          <a:lstStyle/>
          <a:p>
            <a:pPr algn="dist" defTabSz="685800" eaLnBrk="1" fontAlgn="auto">
              <a:lnSpc>
                <a:spcPct val="130000"/>
              </a:lnSpc>
              <a:spcBef>
                <a:spcPts val="0"/>
              </a:spcBef>
              <a:spcAft>
                <a:spcPts val="0"/>
              </a:spcAft>
              <a:defRPr/>
            </a:pPr>
            <a:r>
              <a:rPr lang="zh-CN" altLang="en-US" i="1" spc="75" dirty="0">
                <a:solidFill>
                  <a:schemeClr val="accent4">
                    <a:alpha val="28000"/>
                  </a:schemeClr>
                </a:solidFill>
                <a:latin typeface="优设标题黑" panose="00000500000000000000" pitchFamily="2" charset="-122"/>
                <a:ea typeface="优设标题黑" panose="00000500000000000000" pitchFamily="2" charset="-122"/>
              </a:rPr>
              <a:t>团结 勤奋 求实 创新</a:t>
            </a:r>
          </a:p>
        </p:txBody>
      </p:sp>
      <p:sp>
        <p:nvSpPr>
          <p:cNvPr id="9" name="文本框 8">
            <a:extLst>
              <a:ext uri="{FF2B5EF4-FFF2-40B4-BE49-F238E27FC236}">
                <a16:creationId xmlns:a16="http://schemas.microsoft.com/office/drawing/2014/main" id="{5B776A34-40AA-497D-B84A-0C44156E3D8F}"/>
              </a:ext>
            </a:extLst>
          </p:cNvPr>
          <p:cNvSpPr txBox="1"/>
          <p:nvPr userDrawn="1"/>
        </p:nvSpPr>
        <p:spPr>
          <a:xfrm>
            <a:off x="6784738" y="5895922"/>
            <a:ext cx="2166586" cy="308995"/>
          </a:xfrm>
          <a:prstGeom prst="rect">
            <a:avLst/>
          </a:prstGeom>
          <a:noFill/>
        </p:spPr>
        <p:txBody>
          <a:bodyPr>
            <a:spAutoFit/>
          </a:bodyPr>
          <a:lstStyle/>
          <a:p>
            <a:pPr algn="dist" defTabSz="685800" eaLnBrk="1" fontAlgn="auto">
              <a:lnSpc>
                <a:spcPct val="130000"/>
              </a:lnSpc>
              <a:spcBef>
                <a:spcPts val="0"/>
              </a:spcBef>
              <a:spcAft>
                <a:spcPts val="0"/>
              </a:spcAft>
              <a:defRPr/>
            </a:pPr>
            <a:r>
              <a:rPr lang="zh-CN" altLang="en-US" sz="1200" i="1" spc="75" dirty="0">
                <a:solidFill>
                  <a:schemeClr val="accent4">
                    <a:alpha val="28000"/>
                  </a:schemeClr>
                </a:solidFill>
                <a:latin typeface="优设标题黑" panose="00000500000000000000" pitchFamily="2" charset="-122"/>
                <a:ea typeface="优设标题黑" panose="00000500000000000000" pitchFamily="2" charset="-122"/>
              </a:rPr>
              <a:t>团结 和谐 包容 进取</a:t>
            </a:r>
          </a:p>
        </p:txBody>
      </p:sp>
      <p:sp>
        <p:nvSpPr>
          <p:cNvPr id="10" name="文本框 9">
            <a:extLst>
              <a:ext uri="{FF2B5EF4-FFF2-40B4-BE49-F238E27FC236}">
                <a16:creationId xmlns:a16="http://schemas.microsoft.com/office/drawing/2014/main" id="{3C0CF5AC-D5A5-45F2-B917-2F1A88786A5C}"/>
              </a:ext>
            </a:extLst>
          </p:cNvPr>
          <p:cNvSpPr txBox="1"/>
          <p:nvPr userDrawn="1"/>
        </p:nvSpPr>
        <p:spPr>
          <a:xfrm>
            <a:off x="5976764" y="3520356"/>
            <a:ext cx="1878346" cy="336118"/>
          </a:xfrm>
          <a:prstGeom prst="rect">
            <a:avLst/>
          </a:prstGeom>
          <a:noFill/>
        </p:spPr>
        <p:txBody>
          <a:bodyPr>
            <a:spAutoFit/>
          </a:bodyPr>
          <a:lstStyle/>
          <a:p>
            <a:pPr algn="dist" defTabSz="685800" eaLnBrk="1" fontAlgn="auto">
              <a:lnSpc>
                <a:spcPct val="130000"/>
              </a:lnSpc>
              <a:spcBef>
                <a:spcPts val="0"/>
              </a:spcBef>
              <a:spcAft>
                <a:spcPts val="0"/>
              </a:spcAft>
              <a:defRPr/>
            </a:pPr>
            <a:r>
              <a:rPr lang="zh-CN" altLang="en-US" sz="1350" i="1" spc="75" dirty="0">
                <a:solidFill>
                  <a:schemeClr val="accent4">
                    <a:alpha val="28000"/>
                  </a:schemeClr>
                </a:solidFill>
                <a:latin typeface="优设标题黑" panose="00000500000000000000" pitchFamily="2" charset="-122"/>
                <a:ea typeface="优设标题黑" panose="00000500000000000000" pitchFamily="2" charset="-122"/>
              </a:rPr>
              <a:t>崇尚学术 追求卓越</a:t>
            </a:r>
          </a:p>
        </p:txBody>
      </p:sp>
      <p:sp>
        <p:nvSpPr>
          <p:cNvPr id="11" name="文本框 10">
            <a:extLst>
              <a:ext uri="{FF2B5EF4-FFF2-40B4-BE49-F238E27FC236}">
                <a16:creationId xmlns:a16="http://schemas.microsoft.com/office/drawing/2014/main" id="{A5EC858F-0800-49D2-B2B1-9DB98E632912}"/>
              </a:ext>
            </a:extLst>
          </p:cNvPr>
          <p:cNvSpPr txBox="1"/>
          <p:nvPr userDrawn="1"/>
        </p:nvSpPr>
        <p:spPr>
          <a:xfrm>
            <a:off x="7880749" y="3034206"/>
            <a:ext cx="1116401" cy="663258"/>
          </a:xfrm>
          <a:prstGeom prst="rect">
            <a:avLst/>
          </a:prstGeom>
          <a:noFill/>
        </p:spPr>
        <p:txBody>
          <a:bodyPr>
            <a:spAutoFit/>
          </a:bodyPr>
          <a:lstStyle/>
          <a:p>
            <a:pPr algn="dist" defTabSz="685800" eaLnBrk="1" fontAlgn="auto">
              <a:lnSpc>
                <a:spcPct val="130000"/>
              </a:lnSpc>
              <a:spcBef>
                <a:spcPts val="0"/>
              </a:spcBef>
              <a:spcAft>
                <a:spcPts val="0"/>
              </a:spcAft>
              <a:defRPr/>
            </a:pPr>
            <a:r>
              <a:rPr lang="zh-CN" altLang="en-US" sz="1500" i="1" spc="75" dirty="0">
                <a:solidFill>
                  <a:schemeClr val="accent4">
                    <a:alpha val="28000"/>
                  </a:schemeClr>
                </a:solidFill>
                <a:latin typeface="优设标题黑" panose="00000500000000000000" pitchFamily="2" charset="-122"/>
                <a:ea typeface="优设标题黑" panose="00000500000000000000" pitchFamily="2" charset="-122"/>
              </a:rPr>
              <a:t>艰苦奋斗</a:t>
            </a:r>
            <a:endParaRPr lang="en-US" altLang="zh-CN" sz="1500" i="1" spc="75" dirty="0">
              <a:solidFill>
                <a:schemeClr val="accent4">
                  <a:alpha val="28000"/>
                </a:schemeClr>
              </a:solidFill>
              <a:latin typeface="优设标题黑" panose="00000500000000000000" pitchFamily="2" charset="-122"/>
              <a:ea typeface="优设标题黑" panose="00000500000000000000" pitchFamily="2" charset="-122"/>
            </a:endParaRPr>
          </a:p>
          <a:p>
            <a:pPr algn="dist" defTabSz="685800" eaLnBrk="1" fontAlgn="auto">
              <a:lnSpc>
                <a:spcPct val="130000"/>
              </a:lnSpc>
              <a:spcBef>
                <a:spcPts val="0"/>
              </a:spcBef>
              <a:spcAft>
                <a:spcPts val="0"/>
              </a:spcAft>
              <a:defRPr/>
            </a:pPr>
            <a:r>
              <a:rPr lang="zh-CN" altLang="en-US" sz="1500" i="1" spc="75" dirty="0">
                <a:solidFill>
                  <a:schemeClr val="accent4">
                    <a:alpha val="28000"/>
                  </a:schemeClr>
                </a:solidFill>
                <a:latin typeface="优设标题黑" panose="00000500000000000000" pitchFamily="2" charset="-122"/>
                <a:ea typeface="优设标题黑" panose="00000500000000000000" pitchFamily="2" charset="-122"/>
              </a:rPr>
              <a:t>自强不息</a:t>
            </a:r>
          </a:p>
        </p:txBody>
      </p:sp>
      <p:sp>
        <p:nvSpPr>
          <p:cNvPr id="12" name="文本框 11">
            <a:extLst>
              <a:ext uri="{FF2B5EF4-FFF2-40B4-BE49-F238E27FC236}">
                <a16:creationId xmlns:a16="http://schemas.microsoft.com/office/drawing/2014/main" id="{41F76D61-3FD7-40DC-AED6-6685E9111F45}"/>
              </a:ext>
            </a:extLst>
          </p:cNvPr>
          <p:cNvSpPr txBox="1"/>
          <p:nvPr userDrawn="1"/>
        </p:nvSpPr>
        <p:spPr>
          <a:xfrm>
            <a:off x="7502287" y="1992255"/>
            <a:ext cx="1564657" cy="308995"/>
          </a:xfrm>
          <a:prstGeom prst="rect">
            <a:avLst/>
          </a:prstGeom>
          <a:noFill/>
        </p:spPr>
        <p:txBody>
          <a:bodyPr>
            <a:spAutoFit/>
          </a:bodyPr>
          <a:lstStyle/>
          <a:p>
            <a:pPr algn="dist" defTabSz="685800" eaLnBrk="1" fontAlgn="auto">
              <a:lnSpc>
                <a:spcPct val="130000"/>
              </a:lnSpc>
              <a:spcBef>
                <a:spcPts val="0"/>
              </a:spcBef>
              <a:spcAft>
                <a:spcPts val="0"/>
              </a:spcAft>
              <a:defRPr/>
            </a:pPr>
            <a:r>
              <a:rPr lang="zh-CN" altLang="en-US" sz="1200" i="1" spc="75" dirty="0">
                <a:solidFill>
                  <a:schemeClr val="accent4">
                    <a:alpha val="28000"/>
                  </a:schemeClr>
                </a:solidFill>
                <a:latin typeface="优设标题黑" panose="00000500000000000000" pitchFamily="2" charset="-122"/>
                <a:ea typeface="优设标题黑" panose="00000500000000000000" pitchFamily="2" charset="-122"/>
              </a:rPr>
              <a:t>求真务实 爱国为民</a:t>
            </a:r>
          </a:p>
        </p:txBody>
      </p:sp>
      <p:sp>
        <p:nvSpPr>
          <p:cNvPr id="13" name="文本框 12">
            <a:extLst>
              <a:ext uri="{FF2B5EF4-FFF2-40B4-BE49-F238E27FC236}">
                <a16:creationId xmlns:a16="http://schemas.microsoft.com/office/drawing/2014/main" id="{8E1DB5D0-2B1A-43E1-BACB-98A70611AA58}"/>
              </a:ext>
            </a:extLst>
          </p:cNvPr>
          <p:cNvSpPr txBox="1"/>
          <p:nvPr userDrawn="1"/>
        </p:nvSpPr>
        <p:spPr>
          <a:xfrm>
            <a:off x="6051023" y="3964348"/>
            <a:ext cx="2764417" cy="633956"/>
          </a:xfrm>
          <a:prstGeom prst="rect">
            <a:avLst/>
          </a:prstGeom>
          <a:noFill/>
        </p:spPr>
        <p:txBody>
          <a:bodyPr>
            <a:spAutoFit/>
          </a:bodyPr>
          <a:lstStyle/>
          <a:p>
            <a:pPr algn="dist" defTabSz="685800" eaLnBrk="1" fontAlgn="auto">
              <a:lnSpc>
                <a:spcPct val="130000"/>
              </a:lnSpc>
              <a:spcBef>
                <a:spcPts val="0"/>
              </a:spcBef>
              <a:spcAft>
                <a:spcPts val="0"/>
              </a:spcAft>
              <a:defRPr/>
            </a:pPr>
            <a:r>
              <a:rPr lang="zh-CN" altLang="en-US" sz="3000" i="1" spc="75" dirty="0">
                <a:solidFill>
                  <a:schemeClr val="accent4">
                    <a:alpha val="28000"/>
                  </a:schemeClr>
                </a:solidFill>
                <a:latin typeface="优设标题黑" panose="00000500000000000000" pitchFamily="2" charset="-122"/>
                <a:ea typeface="优设标题黑" panose="00000500000000000000" pitchFamily="2" charset="-122"/>
              </a:rPr>
              <a:t>半部电台起家</a:t>
            </a:r>
          </a:p>
        </p:txBody>
      </p:sp>
      <p:sp>
        <p:nvSpPr>
          <p:cNvPr id="14" name="文本框 13">
            <a:extLst>
              <a:ext uri="{FF2B5EF4-FFF2-40B4-BE49-F238E27FC236}">
                <a16:creationId xmlns:a16="http://schemas.microsoft.com/office/drawing/2014/main" id="{8F6ECD93-5874-4361-BA02-79EE685BEFF4}"/>
              </a:ext>
            </a:extLst>
          </p:cNvPr>
          <p:cNvSpPr txBox="1"/>
          <p:nvPr userDrawn="1"/>
        </p:nvSpPr>
        <p:spPr>
          <a:xfrm>
            <a:off x="6655857" y="507887"/>
            <a:ext cx="1165073" cy="606192"/>
          </a:xfrm>
          <a:prstGeom prst="rect">
            <a:avLst/>
          </a:prstGeom>
          <a:noFill/>
        </p:spPr>
        <p:txBody>
          <a:bodyPr>
            <a:spAutoFit/>
          </a:bodyPr>
          <a:lstStyle/>
          <a:p>
            <a:pPr algn="dist" defTabSz="685800" eaLnBrk="1" fontAlgn="auto">
              <a:lnSpc>
                <a:spcPct val="130000"/>
              </a:lnSpc>
              <a:spcBef>
                <a:spcPts val="0"/>
              </a:spcBef>
              <a:spcAft>
                <a:spcPts val="0"/>
              </a:spcAft>
              <a:defRPr/>
            </a:pPr>
            <a:r>
              <a:rPr lang="zh-CN" altLang="en-US" sz="1350" i="1" spc="75" dirty="0">
                <a:solidFill>
                  <a:schemeClr val="accent4">
                    <a:alpha val="28000"/>
                  </a:schemeClr>
                </a:solidFill>
                <a:latin typeface="优设标题黑" panose="00000500000000000000" pitchFamily="2" charset="-122"/>
                <a:ea typeface="优设标题黑" panose="00000500000000000000" pitchFamily="2" charset="-122"/>
              </a:rPr>
              <a:t>传承红色基因</a:t>
            </a:r>
          </a:p>
        </p:txBody>
      </p:sp>
      <p:sp>
        <p:nvSpPr>
          <p:cNvPr id="15" name="文本框 14">
            <a:extLst>
              <a:ext uri="{FF2B5EF4-FFF2-40B4-BE49-F238E27FC236}">
                <a16:creationId xmlns:a16="http://schemas.microsoft.com/office/drawing/2014/main" id="{FD782D09-6CC9-4A94-86A7-DB6D0CD0CA1F}"/>
              </a:ext>
            </a:extLst>
          </p:cNvPr>
          <p:cNvSpPr txBox="1"/>
          <p:nvPr userDrawn="1"/>
        </p:nvSpPr>
        <p:spPr>
          <a:xfrm>
            <a:off x="6425964" y="1485863"/>
            <a:ext cx="2525360" cy="363176"/>
          </a:xfrm>
          <a:prstGeom prst="rect">
            <a:avLst/>
          </a:prstGeom>
          <a:noFill/>
        </p:spPr>
        <p:txBody>
          <a:bodyPr>
            <a:spAutoFit/>
          </a:bodyPr>
          <a:lstStyle/>
          <a:p>
            <a:pPr algn="dist" defTabSz="685800" eaLnBrk="1" fontAlgn="auto">
              <a:lnSpc>
                <a:spcPct val="130000"/>
              </a:lnSpc>
              <a:spcBef>
                <a:spcPts val="0"/>
              </a:spcBef>
              <a:spcAft>
                <a:spcPts val="0"/>
              </a:spcAft>
              <a:defRPr/>
            </a:pPr>
            <a:r>
              <a:rPr lang="zh-CN" altLang="en-US" sz="1500" i="1" spc="75" dirty="0">
                <a:solidFill>
                  <a:schemeClr val="accent4">
                    <a:alpha val="28000"/>
                  </a:schemeClr>
                </a:solidFill>
                <a:latin typeface="优设标题黑" panose="00000500000000000000" pitchFamily="2" charset="-122"/>
                <a:ea typeface="优设标题黑" panose="00000500000000000000" pitchFamily="2" charset="-122"/>
              </a:rPr>
              <a:t>西北电讯工程学院</a:t>
            </a:r>
          </a:p>
        </p:txBody>
      </p:sp>
      <p:sp>
        <p:nvSpPr>
          <p:cNvPr id="16" name="文本框 15">
            <a:extLst>
              <a:ext uri="{FF2B5EF4-FFF2-40B4-BE49-F238E27FC236}">
                <a16:creationId xmlns:a16="http://schemas.microsoft.com/office/drawing/2014/main" id="{CE85860B-7FCC-44B7-9B04-53A8B09918E7}"/>
              </a:ext>
            </a:extLst>
          </p:cNvPr>
          <p:cNvSpPr txBox="1"/>
          <p:nvPr userDrawn="1"/>
        </p:nvSpPr>
        <p:spPr>
          <a:xfrm>
            <a:off x="5976764" y="2897465"/>
            <a:ext cx="1768742" cy="891591"/>
          </a:xfrm>
          <a:prstGeom prst="rect">
            <a:avLst/>
          </a:prstGeom>
          <a:noFill/>
        </p:spPr>
        <p:txBody>
          <a:bodyPr>
            <a:spAutoFit/>
          </a:bodyPr>
          <a:lstStyle/>
          <a:p>
            <a:pPr algn="dist" defTabSz="685800" eaLnBrk="1" fontAlgn="auto">
              <a:lnSpc>
                <a:spcPct val="130000"/>
              </a:lnSpc>
              <a:spcBef>
                <a:spcPts val="0"/>
              </a:spcBef>
              <a:spcAft>
                <a:spcPts val="0"/>
              </a:spcAft>
              <a:defRPr/>
            </a:pPr>
            <a:r>
              <a:rPr lang="zh-CN" altLang="en-US" sz="2100" i="1" spc="75" dirty="0">
                <a:solidFill>
                  <a:schemeClr val="accent4">
                    <a:alpha val="28000"/>
                  </a:schemeClr>
                </a:solidFill>
                <a:latin typeface="优设标题黑" panose="00000500000000000000" pitchFamily="2" charset="-122"/>
                <a:ea typeface="优设标题黑" panose="00000500000000000000" pitchFamily="2" charset="-122"/>
              </a:rPr>
              <a:t>长征路上办学</a:t>
            </a:r>
          </a:p>
        </p:txBody>
      </p:sp>
      <p:sp>
        <p:nvSpPr>
          <p:cNvPr id="17" name="文本框 16">
            <a:extLst>
              <a:ext uri="{FF2B5EF4-FFF2-40B4-BE49-F238E27FC236}">
                <a16:creationId xmlns:a16="http://schemas.microsoft.com/office/drawing/2014/main" id="{7B7F2A2D-D5C8-4E13-9F56-0B2F356279D5}"/>
              </a:ext>
            </a:extLst>
          </p:cNvPr>
          <p:cNvSpPr txBox="1"/>
          <p:nvPr userDrawn="1"/>
        </p:nvSpPr>
        <p:spPr>
          <a:xfrm>
            <a:off x="5976764" y="2429744"/>
            <a:ext cx="3020385" cy="363176"/>
          </a:xfrm>
          <a:prstGeom prst="rect">
            <a:avLst/>
          </a:prstGeom>
          <a:noFill/>
        </p:spPr>
        <p:txBody>
          <a:bodyPr>
            <a:spAutoFit/>
          </a:bodyPr>
          <a:lstStyle/>
          <a:p>
            <a:pPr algn="dist" defTabSz="685800" eaLnBrk="1" fontAlgn="auto">
              <a:lnSpc>
                <a:spcPct val="130000"/>
              </a:lnSpc>
              <a:spcBef>
                <a:spcPts val="0"/>
              </a:spcBef>
              <a:spcAft>
                <a:spcPts val="0"/>
              </a:spcAft>
              <a:defRPr/>
            </a:pPr>
            <a:r>
              <a:rPr lang="zh-CN" altLang="en-US" sz="1500" i="1" spc="75" dirty="0">
                <a:solidFill>
                  <a:schemeClr val="accent4">
                    <a:alpha val="28000"/>
                  </a:schemeClr>
                </a:solidFill>
                <a:latin typeface="优设标题黑" panose="00000500000000000000" pitchFamily="2" charset="-122"/>
                <a:ea typeface="优设标题黑" panose="00000500000000000000" pitchFamily="2" charset="-122"/>
              </a:rPr>
              <a:t>雷达信号处理国家重点实验室</a:t>
            </a:r>
          </a:p>
        </p:txBody>
      </p:sp>
      <p:sp>
        <p:nvSpPr>
          <p:cNvPr id="18" name="文本框 17">
            <a:extLst>
              <a:ext uri="{FF2B5EF4-FFF2-40B4-BE49-F238E27FC236}">
                <a16:creationId xmlns:a16="http://schemas.microsoft.com/office/drawing/2014/main" id="{328F54E4-8515-4E73-941C-041985E20449}"/>
              </a:ext>
            </a:extLst>
          </p:cNvPr>
          <p:cNvSpPr txBox="1"/>
          <p:nvPr userDrawn="1"/>
        </p:nvSpPr>
        <p:spPr>
          <a:xfrm>
            <a:off x="7813472" y="489324"/>
            <a:ext cx="1377233" cy="663258"/>
          </a:xfrm>
          <a:prstGeom prst="rect">
            <a:avLst/>
          </a:prstGeom>
          <a:noFill/>
        </p:spPr>
        <p:txBody>
          <a:bodyPr>
            <a:spAutoFit/>
          </a:bodyPr>
          <a:lstStyle/>
          <a:p>
            <a:pPr algn="dist" defTabSz="685800" eaLnBrk="1" fontAlgn="auto">
              <a:lnSpc>
                <a:spcPct val="130000"/>
              </a:lnSpc>
              <a:spcBef>
                <a:spcPts val="0"/>
              </a:spcBef>
              <a:spcAft>
                <a:spcPts val="0"/>
              </a:spcAft>
              <a:defRPr/>
            </a:pPr>
            <a:r>
              <a:rPr lang="zh-CN" altLang="en-US" sz="1500" i="1" spc="75" dirty="0">
                <a:solidFill>
                  <a:schemeClr val="accent4">
                    <a:alpha val="28000"/>
                  </a:schemeClr>
                </a:solidFill>
                <a:latin typeface="优设标题黑" panose="00000500000000000000" pitchFamily="2" charset="-122"/>
                <a:ea typeface="优设标题黑" panose="00000500000000000000" pitchFamily="2" charset="-122"/>
              </a:rPr>
              <a:t>与共和国同行</a:t>
            </a:r>
          </a:p>
        </p:txBody>
      </p:sp>
      <p:sp>
        <p:nvSpPr>
          <p:cNvPr id="19" name="文本框 18">
            <a:extLst>
              <a:ext uri="{FF2B5EF4-FFF2-40B4-BE49-F238E27FC236}">
                <a16:creationId xmlns:a16="http://schemas.microsoft.com/office/drawing/2014/main" id="{6BE4C7F5-B1B4-4921-B0A4-EF7E626BD639}"/>
              </a:ext>
            </a:extLst>
          </p:cNvPr>
          <p:cNvSpPr txBox="1"/>
          <p:nvPr userDrawn="1"/>
        </p:nvSpPr>
        <p:spPr>
          <a:xfrm>
            <a:off x="6470954" y="5247495"/>
            <a:ext cx="2563184" cy="471476"/>
          </a:xfrm>
          <a:prstGeom prst="rect">
            <a:avLst/>
          </a:prstGeom>
          <a:noFill/>
        </p:spPr>
        <p:txBody>
          <a:bodyPr>
            <a:spAutoFit/>
          </a:bodyPr>
          <a:lstStyle/>
          <a:p>
            <a:pPr algn="dist" defTabSz="685800" eaLnBrk="1" fontAlgn="auto">
              <a:lnSpc>
                <a:spcPct val="130000"/>
              </a:lnSpc>
              <a:spcBef>
                <a:spcPts val="0"/>
              </a:spcBef>
              <a:spcAft>
                <a:spcPts val="0"/>
              </a:spcAft>
              <a:defRPr/>
            </a:pPr>
            <a:r>
              <a:rPr lang="zh-CN" altLang="en-US" sz="2100" i="1" spc="75" dirty="0">
                <a:solidFill>
                  <a:schemeClr val="accent4">
                    <a:alpha val="28000"/>
                  </a:schemeClr>
                </a:solidFill>
                <a:latin typeface="优设标题黑" panose="00000500000000000000" pitchFamily="2" charset="-122"/>
                <a:ea typeface="优设标题黑" panose="00000500000000000000" pitchFamily="2" charset="-122"/>
              </a:rPr>
              <a:t>青春告白祖国</a:t>
            </a:r>
          </a:p>
        </p:txBody>
      </p:sp>
      <p:sp>
        <p:nvSpPr>
          <p:cNvPr id="20" name="文本框 19">
            <a:extLst>
              <a:ext uri="{FF2B5EF4-FFF2-40B4-BE49-F238E27FC236}">
                <a16:creationId xmlns:a16="http://schemas.microsoft.com/office/drawing/2014/main" id="{C1FC75E0-34C0-4BA7-84BD-DD48D80BEADE}"/>
              </a:ext>
            </a:extLst>
          </p:cNvPr>
          <p:cNvSpPr txBox="1"/>
          <p:nvPr userDrawn="1"/>
        </p:nvSpPr>
        <p:spPr>
          <a:xfrm>
            <a:off x="457200" y="381000"/>
            <a:ext cx="876300" cy="525463"/>
          </a:xfrm>
          <a:prstGeom prst="rect">
            <a:avLst/>
          </a:prstGeom>
          <a:noFill/>
        </p:spPr>
        <p:txBody>
          <a:bodyPr wrap="none">
            <a:spAutoFit/>
          </a:bodyPr>
          <a:lstStyle/>
          <a:p>
            <a:pPr algn="just" eaLnBrk="1">
              <a:lnSpc>
                <a:spcPct val="130000"/>
              </a:lnSpc>
              <a:defRPr/>
            </a:pPr>
            <a:r>
              <a:rPr lang="en-US" altLang="zh-CN" sz="2400" spc="75" dirty="0">
                <a:solidFill>
                  <a:schemeClr val="accent1"/>
                </a:solidFill>
                <a:latin typeface="思源黑体 CN Heavy" panose="020B0A00000000000000" pitchFamily="34" charset="-122"/>
                <a:ea typeface="思源黑体 CN Heavy" panose="020B0A00000000000000" pitchFamily="34" charset="-122"/>
              </a:rPr>
              <a:t>XDU</a:t>
            </a:r>
            <a:endParaRPr lang="zh-CN" altLang="en-US" sz="2400" spc="75" dirty="0">
              <a:solidFill>
                <a:schemeClr val="accent1"/>
              </a:solidFill>
              <a:latin typeface="思源黑体 CN Heavy" panose="020B0A00000000000000" pitchFamily="34" charset="-122"/>
              <a:ea typeface="思源黑体 CN Heavy" panose="020B0A00000000000000" pitchFamily="34" charset="-122"/>
            </a:endParaRPr>
          </a:p>
        </p:txBody>
      </p:sp>
    </p:spTree>
    <p:extLst>
      <p:ext uri="{BB962C8B-B14F-4D97-AF65-F5344CB8AC3E}">
        <p14:creationId xmlns:p14="http://schemas.microsoft.com/office/powerpoint/2010/main" val="3304461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7DC24222-6D21-41A8-8FD9-B9AADCD1198C}"/>
              </a:ext>
            </a:extLst>
          </p:cNvPr>
          <p:cNvPicPr>
            <a:picLocks noChangeAspect="1" noChangeArrowheads="1"/>
          </p:cNvPicPr>
          <p:nvPr userDrawn="1"/>
        </p:nvPicPr>
        <p:blipFill rotWithShape="1">
          <a:blip r:embed="rId2" cstate="print">
            <a:duotone>
              <a:schemeClr val="bg2">
                <a:shade val="45000"/>
                <a:satMod val="135000"/>
              </a:schemeClr>
              <a:prstClr val="white"/>
            </a:duotone>
          </a:blip>
          <a:srcRect/>
          <a:stretch>
            <a:fillRect/>
          </a:stretch>
        </p:blipFill>
        <p:spPr bwMode="auto">
          <a:xfrm>
            <a:off x="0" y="0"/>
            <a:ext cx="9144000" cy="6858000"/>
          </a:xfrm>
          <a:prstGeom prst="rect">
            <a:avLst/>
          </a:prstGeom>
          <a:noFill/>
        </p:spPr>
      </p:pic>
      <p:sp>
        <p:nvSpPr>
          <p:cNvPr id="3" name="椭圆 2">
            <a:extLst>
              <a:ext uri="{FF2B5EF4-FFF2-40B4-BE49-F238E27FC236}">
                <a16:creationId xmlns:a16="http://schemas.microsoft.com/office/drawing/2014/main" id="{34B4860B-A914-45B0-958F-5FDADB9DF150}"/>
              </a:ext>
            </a:extLst>
          </p:cNvPr>
          <p:cNvSpPr/>
          <p:nvPr userDrawn="1"/>
        </p:nvSpPr>
        <p:spPr>
          <a:xfrm>
            <a:off x="-4797425" y="-2781300"/>
            <a:ext cx="9315450" cy="12420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1" fontAlgn="auto" hangingPunct="1">
              <a:spcBef>
                <a:spcPts val="0"/>
              </a:spcBef>
              <a:spcAft>
                <a:spcPts val="0"/>
              </a:spcAft>
              <a:defRPr/>
            </a:pPr>
            <a:endParaRPr lang="zh-CN" altLang="en-US" sz="1350">
              <a:solidFill>
                <a:prstClr val="white"/>
              </a:solidFill>
            </a:endParaRPr>
          </a:p>
        </p:txBody>
      </p:sp>
      <p:sp>
        <p:nvSpPr>
          <p:cNvPr id="4" name="椭圆 3">
            <a:extLst>
              <a:ext uri="{FF2B5EF4-FFF2-40B4-BE49-F238E27FC236}">
                <a16:creationId xmlns:a16="http://schemas.microsoft.com/office/drawing/2014/main" id="{885BDB2F-2B28-432A-BA27-99E1F21AD5C4}"/>
              </a:ext>
            </a:extLst>
          </p:cNvPr>
          <p:cNvSpPr/>
          <p:nvPr userDrawn="1"/>
        </p:nvSpPr>
        <p:spPr>
          <a:xfrm>
            <a:off x="-4932363" y="-2782888"/>
            <a:ext cx="9315451" cy="124221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1" fontAlgn="auto" hangingPunct="1">
              <a:spcBef>
                <a:spcPts val="0"/>
              </a:spcBef>
              <a:spcAft>
                <a:spcPts val="0"/>
              </a:spcAft>
              <a:defRPr/>
            </a:pPr>
            <a:endParaRPr lang="zh-CN" altLang="en-US" sz="1350">
              <a:solidFill>
                <a:prstClr val="white"/>
              </a:solidFill>
            </a:endParaRPr>
          </a:p>
        </p:txBody>
      </p:sp>
      <p:sp>
        <p:nvSpPr>
          <p:cNvPr id="5" name="文本框 4">
            <a:extLst>
              <a:ext uri="{FF2B5EF4-FFF2-40B4-BE49-F238E27FC236}">
                <a16:creationId xmlns:a16="http://schemas.microsoft.com/office/drawing/2014/main" id="{0DE47D03-F8FC-4B79-B44E-C12C8F45D1A6}"/>
              </a:ext>
            </a:extLst>
          </p:cNvPr>
          <p:cNvSpPr txBox="1"/>
          <p:nvPr userDrawn="1"/>
        </p:nvSpPr>
        <p:spPr>
          <a:xfrm>
            <a:off x="502009" y="1003900"/>
            <a:ext cx="2860862" cy="471476"/>
          </a:xfrm>
          <a:prstGeom prst="rect">
            <a:avLst/>
          </a:prstGeom>
          <a:noFill/>
        </p:spPr>
        <p:txBody>
          <a:bodyPr>
            <a:spAutoFit/>
          </a:bodyPr>
          <a:lstStyle/>
          <a:p>
            <a:pPr algn="dist" defTabSz="685800" eaLnBrk="1" fontAlgn="auto">
              <a:lnSpc>
                <a:spcPct val="130000"/>
              </a:lnSpc>
              <a:spcBef>
                <a:spcPts val="0"/>
              </a:spcBef>
              <a:spcAft>
                <a:spcPts val="0"/>
              </a:spcAft>
              <a:defRPr/>
            </a:pPr>
            <a:r>
              <a:rPr lang="zh-CN" altLang="en-US" sz="2100" i="1" spc="75" dirty="0">
                <a:solidFill>
                  <a:schemeClr val="accent4">
                    <a:alpha val="28000"/>
                  </a:schemeClr>
                </a:solidFill>
                <a:latin typeface="优设标题黑" panose="00000500000000000000" pitchFamily="2" charset="-122"/>
                <a:ea typeface="优设标题黑" panose="00000500000000000000" pitchFamily="2" charset="-122"/>
              </a:rPr>
              <a:t>厚德 求真 励学 笃行</a:t>
            </a:r>
          </a:p>
        </p:txBody>
      </p:sp>
      <p:sp>
        <p:nvSpPr>
          <p:cNvPr id="6" name="文本框 5">
            <a:extLst>
              <a:ext uri="{FF2B5EF4-FFF2-40B4-BE49-F238E27FC236}">
                <a16:creationId xmlns:a16="http://schemas.microsoft.com/office/drawing/2014/main" id="{620ADED7-D866-497C-BC7E-5C6BF5E0BE6B}"/>
              </a:ext>
            </a:extLst>
          </p:cNvPr>
          <p:cNvSpPr txBox="1"/>
          <p:nvPr userDrawn="1"/>
        </p:nvSpPr>
        <p:spPr>
          <a:xfrm>
            <a:off x="502010" y="1799712"/>
            <a:ext cx="1302182" cy="1234120"/>
          </a:xfrm>
          <a:prstGeom prst="rect">
            <a:avLst/>
          </a:prstGeom>
          <a:noFill/>
        </p:spPr>
        <p:txBody>
          <a:bodyPr>
            <a:spAutoFit/>
          </a:bodyPr>
          <a:lstStyle/>
          <a:p>
            <a:pPr algn="dist" defTabSz="685800" eaLnBrk="1" fontAlgn="auto">
              <a:lnSpc>
                <a:spcPct val="130000"/>
              </a:lnSpc>
              <a:spcBef>
                <a:spcPts val="0"/>
              </a:spcBef>
              <a:spcAft>
                <a:spcPts val="0"/>
              </a:spcAft>
              <a:defRPr/>
            </a:pPr>
            <a:r>
              <a:rPr lang="zh-CN" altLang="en-US" sz="3000" i="1" spc="75" dirty="0">
                <a:solidFill>
                  <a:schemeClr val="accent4">
                    <a:alpha val="28000"/>
                  </a:schemeClr>
                </a:solidFill>
                <a:latin typeface="优设标题黑" panose="00000500000000000000" pitchFamily="2" charset="-122"/>
                <a:ea typeface="优设标题黑" panose="00000500000000000000" pitchFamily="2" charset="-122"/>
              </a:rPr>
              <a:t>西军电</a:t>
            </a:r>
          </a:p>
        </p:txBody>
      </p:sp>
      <p:sp>
        <p:nvSpPr>
          <p:cNvPr id="7" name="文本框 6">
            <a:extLst>
              <a:ext uri="{FF2B5EF4-FFF2-40B4-BE49-F238E27FC236}">
                <a16:creationId xmlns:a16="http://schemas.microsoft.com/office/drawing/2014/main" id="{BD98F363-6B78-475E-B2F2-0D8A09F2C99C}"/>
              </a:ext>
            </a:extLst>
          </p:cNvPr>
          <p:cNvSpPr txBox="1"/>
          <p:nvPr userDrawn="1"/>
        </p:nvSpPr>
        <p:spPr>
          <a:xfrm>
            <a:off x="502009" y="4838090"/>
            <a:ext cx="2965091" cy="417358"/>
          </a:xfrm>
          <a:prstGeom prst="rect">
            <a:avLst/>
          </a:prstGeom>
          <a:noFill/>
        </p:spPr>
        <p:txBody>
          <a:bodyPr>
            <a:spAutoFit/>
          </a:bodyPr>
          <a:lstStyle/>
          <a:p>
            <a:pPr algn="dist" defTabSz="685800" eaLnBrk="1" fontAlgn="auto">
              <a:lnSpc>
                <a:spcPct val="130000"/>
              </a:lnSpc>
              <a:spcBef>
                <a:spcPts val="0"/>
              </a:spcBef>
              <a:spcAft>
                <a:spcPts val="0"/>
              </a:spcAft>
              <a:defRPr/>
            </a:pPr>
            <a:r>
              <a:rPr lang="zh-CN" altLang="en-US" i="1" spc="75" dirty="0">
                <a:solidFill>
                  <a:schemeClr val="accent4">
                    <a:alpha val="28000"/>
                  </a:schemeClr>
                </a:solidFill>
                <a:latin typeface="优设标题黑" panose="00000500000000000000" pitchFamily="2" charset="-122"/>
                <a:ea typeface="优设标题黑" panose="00000500000000000000" pitchFamily="2" charset="-122"/>
              </a:rPr>
              <a:t>团结 勤奋 求实 创新</a:t>
            </a:r>
          </a:p>
        </p:txBody>
      </p:sp>
      <p:sp>
        <p:nvSpPr>
          <p:cNvPr id="8" name="文本框 7">
            <a:extLst>
              <a:ext uri="{FF2B5EF4-FFF2-40B4-BE49-F238E27FC236}">
                <a16:creationId xmlns:a16="http://schemas.microsoft.com/office/drawing/2014/main" id="{B36773F9-3547-4B4B-9EA5-E828B5C79052}"/>
              </a:ext>
            </a:extLst>
          </p:cNvPr>
          <p:cNvSpPr txBox="1"/>
          <p:nvPr userDrawn="1"/>
        </p:nvSpPr>
        <p:spPr>
          <a:xfrm>
            <a:off x="502009" y="5977117"/>
            <a:ext cx="2507891" cy="308995"/>
          </a:xfrm>
          <a:prstGeom prst="rect">
            <a:avLst/>
          </a:prstGeom>
          <a:noFill/>
        </p:spPr>
        <p:txBody>
          <a:bodyPr>
            <a:spAutoFit/>
          </a:bodyPr>
          <a:lstStyle/>
          <a:p>
            <a:pPr algn="dist" defTabSz="685800" eaLnBrk="1" fontAlgn="auto">
              <a:lnSpc>
                <a:spcPct val="130000"/>
              </a:lnSpc>
              <a:spcBef>
                <a:spcPts val="0"/>
              </a:spcBef>
              <a:spcAft>
                <a:spcPts val="0"/>
              </a:spcAft>
              <a:defRPr/>
            </a:pPr>
            <a:r>
              <a:rPr lang="zh-CN" altLang="en-US" sz="1200" i="1" spc="75" dirty="0">
                <a:solidFill>
                  <a:schemeClr val="accent4">
                    <a:alpha val="28000"/>
                  </a:schemeClr>
                </a:solidFill>
                <a:latin typeface="优设标题黑" panose="00000500000000000000" pitchFamily="2" charset="-122"/>
                <a:ea typeface="优设标题黑" panose="00000500000000000000" pitchFamily="2" charset="-122"/>
              </a:rPr>
              <a:t>团结 和谐 包容 进取</a:t>
            </a:r>
          </a:p>
        </p:txBody>
      </p:sp>
      <p:sp>
        <p:nvSpPr>
          <p:cNvPr id="9" name="文本框 8">
            <a:extLst>
              <a:ext uri="{FF2B5EF4-FFF2-40B4-BE49-F238E27FC236}">
                <a16:creationId xmlns:a16="http://schemas.microsoft.com/office/drawing/2014/main" id="{C0437CF8-5371-4F78-BEC2-587D5CC7B5D1}"/>
              </a:ext>
            </a:extLst>
          </p:cNvPr>
          <p:cNvSpPr txBox="1"/>
          <p:nvPr userDrawn="1"/>
        </p:nvSpPr>
        <p:spPr>
          <a:xfrm>
            <a:off x="1832418" y="3627629"/>
            <a:ext cx="1878346" cy="336118"/>
          </a:xfrm>
          <a:prstGeom prst="rect">
            <a:avLst/>
          </a:prstGeom>
          <a:noFill/>
        </p:spPr>
        <p:txBody>
          <a:bodyPr>
            <a:spAutoFit/>
          </a:bodyPr>
          <a:lstStyle/>
          <a:p>
            <a:pPr algn="dist" defTabSz="685800" eaLnBrk="1" fontAlgn="auto">
              <a:lnSpc>
                <a:spcPct val="130000"/>
              </a:lnSpc>
              <a:spcBef>
                <a:spcPts val="0"/>
              </a:spcBef>
              <a:spcAft>
                <a:spcPts val="0"/>
              </a:spcAft>
              <a:defRPr/>
            </a:pPr>
            <a:r>
              <a:rPr lang="zh-CN" altLang="en-US" sz="1350" i="1" spc="75" dirty="0">
                <a:solidFill>
                  <a:schemeClr val="accent4">
                    <a:alpha val="28000"/>
                  </a:schemeClr>
                </a:solidFill>
                <a:latin typeface="优设标题黑" panose="00000500000000000000" pitchFamily="2" charset="-122"/>
                <a:ea typeface="优设标题黑" panose="00000500000000000000" pitchFamily="2" charset="-122"/>
              </a:rPr>
              <a:t>崇尚学术 追求卓越</a:t>
            </a:r>
          </a:p>
        </p:txBody>
      </p:sp>
      <p:sp>
        <p:nvSpPr>
          <p:cNvPr id="10" name="文本框 9">
            <a:extLst>
              <a:ext uri="{FF2B5EF4-FFF2-40B4-BE49-F238E27FC236}">
                <a16:creationId xmlns:a16="http://schemas.microsoft.com/office/drawing/2014/main" id="{6A7231C1-DD5E-4822-A839-4FBB919166EF}"/>
              </a:ext>
            </a:extLst>
          </p:cNvPr>
          <p:cNvSpPr txBox="1"/>
          <p:nvPr userDrawn="1"/>
        </p:nvSpPr>
        <p:spPr>
          <a:xfrm>
            <a:off x="526345" y="3163710"/>
            <a:ext cx="1116401" cy="663258"/>
          </a:xfrm>
          <a:prstGeom prst="rect">
            <a:avLst/>
          </a:prstGeom>
          <a:noFill/>
        </p:spPr>
        <p:txBody>
          <a:bodyPr>
            <a:spAutoFit/>
          </a:bodyPr>
          <a:lstStyle/>
          <a:p>
            <a:pPr algn="dist" defTabSz="685800" eaLnBrk="1" fontAlgn="auto">
              <a:lnSpc>
                <a:spcPct val="130000"/>
              </a:lnSpc>
              <a:spcBef>
                <a:spcPts val="0"/>
              </a:spcBef>
              <a:spcAft>
                <a:spcPts val="0"/>
              </a:spcAft>
              <a:defRPr/>
            </a:pPr>
            <a:r>
              <a:rPr lang="zh-CN" altLang="en-US" sz="1500" i="1" spc="75" dirty="0">
                <a:solidFill>
                  <a:schemeClr val="accent4">
                    <a:alpha val="28000"/>
                  </a:schemeClr>
                </a:solidFill>
                <a:latin typeface="优设标题黑" panose="00000500000000000000" pitchFamily="2" charset="-122"/>
                <a:ea typeface="优设标题黑" panose="00000500000000000000" pitchFamily="2" charset="-122"/>
              </a:rPr>
              <a:t>艰苦奋斗</a:t>
            </a:r>
            <a:endParaRPr lang="en-US" altLang="zh-CN" sz="1500" i="1" spc="75" dirty="0">
              <a:solidFill>
                <a:schemeClr val="accent4">
                  <a:alpha val="28000"/>
                </a:schemeClr>
              </a:solidFill>
              <a:latin typeface="优设标题黑" panose="00000500000000000000" pitchFamily="2" charset="-122"/>
              <a:ea typeface="优设标题黑" panose="00000500000000000000" pitchFamily="2" charset="-122"/>
            </a:endParaRPr>
          </a:p>
          <a:p>
            <a:pPr algn="dist" defTabSz="685800" eaLnBrk="1" fontAlgn="auto">
              <a:lnSpc>
                <a:spcPct val="130000"/>
              </a:lnSpc>
              <a:spcBef>
                <a:spcPts val="0"/>
              </a:spcBef>
              <a:spcAft>
                <a:spcPts val="0"/>
              </a:spcAft>
              <a:defRPr/>
            </a:pPr>
            <a:r>
              <a:rPr lang="zh-CN" altLang="en-US" sz="1500" i="1" spc="75" dirty="0">
                <a:solidFill>
                  <a:schemeClr val="accent4">
                    <a:alpha val="28000"/>
                  </a:schemeClr>
                </a:solidFill>
                <a:latin typeface="优设标题黑" panose="00000500000000000000" pitchFamily="2" charset="-122"/>
                <a:ea typeface="优设标题黑" panose="00000500000000000000" pitchFamily="2" charset="-122"/>
              </a:rPr>
              <a:t>自强不息</a:t>
            </a:r>
          </a:p>
        </p:txBody>
      </p:sp>
      <p:sp>
        <p:nvSpPr>
          <p:cNvPr id="11" name="文本框 10">
            <a:extLst>
              <a:ext uri="{FF2B5EF4-FFF2-40B4-BE49-F238E27FC236}">
                <a16:creationId xmlns:a16="http://schemas.microsoft.com/office/drawing/2014/main" id="{EC8DA6C5-CBE9-489B-9DEA-461B7716B163}"/>
              </a:ext>
            </a:extLst>
          </p:cNvPr>
          <p:cNvSpPr txBox="1"/>
          <p:nvPr userDrawn="1"/>
        </p:nvSpPr>
        <p:spPr>
          <a:xfrm>
            <a:off x="1895544" y="2033994"/>
            <a:ext cx="1848264" cy="308995"/>
          </a:xfrm>
          <a:prstGeom prst="rect">
            <a:avLst/>
          </a:prstGeom>
          <a:noFill/>
        </p:spPr>
        <p:txBody>
          <a:bodyPr>
            <a:spAutoFit/>
          </a:bodyPr>
          <a:lstStyle/>
          <a:p>
            <a:pPr algn="dist" defTabSz="685800" eaLnBrk="1" fontAlgn="auto">
              <a:lnSpc>
                <a:spcPct val="130000"/>
              </a:lnSpc>
              <a:spcBef>
                <a:spcPts val="0"/>
              </a:spcBef>
              <a:spcAft>
                <a:spcPts val="0"/>
              </a:spcAft>
              <a:defRPr/>
            </a:pPr>
            <a:r>
              <a:rPr lang="zh-CN" altLang="en-US" sz="1200" i="1" spc="75" dirty="0">
                <a:solidFill>
                  <a:schemeClr val="accent4">
                    <a:alpha val="28000"/>
                  </a:schemeClr>
                </a:solidFill>
                <a:latin typeface="优设标题黑" panose="00000500000000000000" pitchFamily="2" charset="-122"/>
                <a:ea typeface="优设标题黑" panose="00000500000000000000" pitchFamily="2" charset="-122"/>
              </a:rPr>
              <a:t>求真务实 爱国为民</a:t>
            </a:r>
          </a:p>
        </p:txBody>
      </p:sp>
      <p:sp>
        <p:nvSpPr>
          <p:cNvPr id="12" name="文本框 11">
            <a:extLst>
              <a:ext uri="{FF2B5EF4-FFF2-40B4-BE49-F238E27FC236}">
                <a16:creationId xmlns:a16="http://schemas.microsoft.com/office/drawing/2014/main" id="{C7DCFD38-6D66-45C8-AD0F-3EC3C91E2768}"/>
              </a:ext>
            </a:extLst>
          </p:cNvPr>
          <p:cNvSpPr txBox="1"/>
          <p:nvPr userDrawn="1"/>
        </p:nvSpPr>
        <p:spPr>
          <a:xfrm>
            <a:off x="502009" y="4045543"/>
            <a:ext cx="3208754" cy="633956"/>
          </a:xfrm>
          <a:prstGeom prst="rect">
            <a:avLst/>
          </a:prstGeom>
          <a:noFill/>
        </p:spPr>
        <p:txBody>
          <a:bodyPr>
            <a:spAutoFit/>
          </a:bodyPr>
          <a:lstStyle/>
          <a:p>
            <a:pPr algn="dist" defTabSz="685800" eaLnBrk="1" fontAlgn="auto">
              <a:lnSpc>
                <a:spcPct val="130000"/>
              </a:lnSpc>
              <a:spcBef>
                <a:spcPts val="0"/>
              </a:spcBef>
              <a:spcAft>
                <a:spcPts val="0"/>
              </a:spcAft>
              <a:defRPr/>
            </a:pPr>
            <a:r>
              <a:rPr lang="zh-CN" altLang="en-US" sz="3000" i="1" spc="75" dirty="0">
                <a:solidFill>
                  <a:schemeClr val="accent4">
                    <a:alpha val="28000"/>
                  </a:schemeClr>
                </a:solidFill>
                <a:latin typeface="优设标题黑" panose="00000500000000000000" pitchFamily="2" charset="-122"/>
                <a:ea typeface="优设标题黑" panose="00000500000000000000" pitchFamily="2" charset="-122"/>
              </a:rPr>
              <a:t>半部电台起家</a:t>
            </a:r>
          </a:p>
        </p:txBody>
      </p:sp>
      <p:sp>
        <p:nvSpPr>
          <p:cNvPr id="13" name="文本框 12">
            <a:extLst>
              <a:ext uri="{FF2B5EF4-FFF2-40B4-BE49-F238E27FC236}">
                <a16:creationId xmlns:a16="http://schemas.microsoft.com/office/drawing/2014/main" id="{40044C4F-0BF1-4D67-95C3-0BE976EDDBB6}"/>
              </a:ext>
            </a:extLst>
          </p:cNvPr>
          <p:cNvSpPr txBox="1"/>
          <p:nvPr userDrawn="1"/>
        </p:nvSpPr>
        <p:spPr>
          <a:xfrm>
            <a:off x="502009" y="589082"/>
            <a:ext cx="1165073" cy="606192"/>
          </a:xfrm>
          <a:prstGeom prst="rect">
            <a:avLst/>
          </a:prstGeom>
          <a:noFill/>
        </p:spPr>
        <p:txBody>
          <a:bodyPr>
            <a:spAutoFit/>
          </a:bodyPr>
          <a:lstStyle/>
          <a:p>
            <a:pPr algn="dist" defTabSz="685800" eaLnBrk="1" fontAlgn="auto">
              <a:lnSpc>
                <a:spcPct val="130000"/>
              </a:lnSpc>
              <a:spcBef>
                <a:spcPts val="0"/>
              </a:spcBef>
              <a:spcAft>
                <a:spcPts val="0"/>
              </a:spcAft>
              <a:defRPr/>
            </a:pPr>
            <a:r>
              <a:rPr lang="zh-CN" altLang="en-US" sz="1350" i="1" spc="75" dirty="0">
                <a:solidFill>
                  <a:schemeClr val="accent4">
                    <a:alpha val="28000"/>
                  </a:schemeClr>
                </a:solidFill>
                <a:latin typeface="优设标题黑" panose="00000500000000000000" pitchFamily="2" charset="-122"/>
                <a:ea typeface="优设标题黑" panose="00000500000000000000" pitchFamily="2" charset="-122"/>
              </a:rPr>
              <a:t>传承红色基因</a:t>
            </a:r>
          </a:p>
        </p:txBody>
      </p:sp>
      <p:sp>
        <p:nvSpPr>
          <p:cNvPr id="14" name="文本框 13">
            <a:extLst>
              <a:ext uri="{FF2B5EF4-FFF2-40B4-BE49-F238E27FC236}">
                <a16:creationId xmlns:a16="http://schemas.microsoft.com/office/drawing/2014/main" id="{02E5EE44-D18B-4FAF-9833-ED425C3F7E44}"/>
              </a:ext>
            </a:extLst>
          </p:cNvPr>
          <p:cNvSpPr txBox="1"/>
          <p:nvPr userDrawn="1"/>
        </p:nvSpPr>
        <p:spPr>
          <a:xfrm>
            <a:off x="617220" y="1541698"/>
            <a:ext cx="2944001" cy="363176"/>
          </a:xfrm>
          <a:prstGeom prst="rect">
            <a:avLst/>
          </a:prstGeom>
          <a:noFill/>
        </p:spPr>
        <p:txBody>
          <a:bodyPr>
            <a:spAutoFit/>
          </a:bodyPr>
          <a:lstStyle/>
          <a:p>
            <a:pPr algn="dist" defTabSz="685800" eaLnBrk="1" fontAlgn="auto">
              <a:lnSpc>
                <a:spcPct val="130000"/>
              </a:lnSpc>
              <a:spcBef>
                <a:spcPts val="0"/>
              </a:spcBef>
              <a:spcAft>
                <a:spcPts val="0"/>
              </a:spcAft>
              <a:defRPr/>
            </a:pPr>
            <a:r>
              <a:rPr lang="zh-CN" altLang="en-US" sz="1500" i="1" spc="75" dirty="0">
                <a:solidFill>
                  <a:schemeClr val="accent4">
                    <a:alpha val="28000"/>
                  </a:schemeClr>
                </a:solidFill>
                <a:latin typeface="优设标题黑" panose="00000500000000000000" pitchFamily="2" charset="-122"/>
                <a:ea typeface="优设标题黑" panose="00000500000000000000" pitchFamily="2" charset="-122"/>
              </a:rPr>
              <a:t>西北电讯工程学院</a:t>
            </a:r>
          </a:p>
        </p:txBody>
      </p:sp>
      <p:sp>
        <p:nvSpPr>
          <p:cNvPr id="15" name="文本框 14">
            <a:extLst>
              <a:ext uri="{FF2B5EF4-FFF2-40B4-BE49-F238E27FC236}">
                <a16:creationId xmlns:a16="http://schemas.microsoft.com/office/drawing/2014/main" id="{9A95C227-D114-4DE3-94A4-B0F75633746D}"/>
              </a:ext>
            </a:extLst>
          </p:cNvPr>
          <p:cNvSpPr txBox="1"/>
          <p:nvPr userDrawn="1"/>
        </p:nvSpPr>
        <p:spPr>
          <a:xfrm>
            <a:off x="1975066" y="2965222"/>
            <a:ext cx="1768742" cy="891591"/>
          </a:xfrm>
          <a:prstGeom prst="rect">
            <a:avLst/>
          </a:prstGeom>
          <a:noFill/>
        </p:spPr>
        <p:txBody>
          <a:bodyPr>
            <a:spAutoFit/>
          </a:bodyPr>
          <a:lstStyle/>
          <a:p>
            <a:pPr algn="dist" defTabSz="685800" eaLnBrk="1" fontAlgn="auto">
              <a:lnSpc>
                <a:spcPct val="130000"/>
              </a:lnSpc>
              <a:spcBef>
                <a:spcPts val="0"/>
              </a:spcBef>
              <a:spcAft>
                <a:spcPts val="0"/>
              </a:spcAft>
              <a:defRPr/>
            </a:pPr>
            <a:r>
              <a:rPr lang="zh-CN" altLang="en-US" sz="2100" i="1" spc="75" dirty="0">
                <a:solidFill>
                  <a:schemeClr val="accent4">
                    <a:alpha val="28000"/>
                  </a:schemeClr>
                </a:solidFill>
                <a:latin typeface="优设标题黑" panose="00000500000000000000" pitchFamily="2" charset="-122"/>
                <a:ea typeface="优设标题黑" panose="00000500000000000000" pitchFamily="2" charset="-122"/>
              </a:rPr>
              <a:t>长征路上办学</a:t>
            </a:r>
          </a:p>
        </p:txBody>
      </p:sp>
      <p:sp>
        <p:nvSpPr>
          <p:cNvPr id="16" name="文本框 15">
            <a:extLst>
              <a:ext uri="{FF2B5EF4-FFF2-40B4-BE49-F238E27FC236}">
                <a16:creationId xmlns:a16="http://schemas.microsoft.com/office/drawing/2014/main" id="{22FA0CCD-CABF-4C52-9440-8FD03C2FF773}"/>
              </a:ext>
            </a:extLst>
          </p:cNvPr>
          <p:cNvSpPr txBox="1"/>
          <p:nvPr userDrawn="1"/>
        </p:nvSpPr>
        <p:spPr>
          <a:xfrm>
            <a:off x="502009" y="2510939"/>
            <a:ext cx="3401336" cy="363176"/>
          </a:xfrm>
          <a:prstGeom prst="rect">
            <a:avLst/>
          </a:prstGeom>
          <a:noFill/>
        </p:spPr>
        <p:txBody>
          <a:bodyPr>
            <a:spAutoFit/>
          </a:bodyPr>
          <a:lstStyle/>
          <a:p>
            <a:pPr algn="dist" defTabSz="685800" eaLnBrk="1" fontAlgn="auto">
              <a:lnSpc>
                <a:spcPct val="130000"/>
              </a:lnSpc>
              <a:spcBef>
                <a:spcPts val="0"/>
              </a:spcBef>
              <a:spcAft>
                <a:spcPts val="0"/>
              </a:spcAft>
              <a:defRPr/>
            </a:pPr>
            <a:r>
              <a:rPr lang="zh-CN" altLang="en-US" sz="1500" i="1" spc="75" dirty="0">
                <a:solidFill>
                  <a:schemeClr val="accent4">
                    <a:alpha val="28000"/>
                  </a:schemeClr>
                </a:solidFill>
                <a:latin typeface="优设标题黑" panose="00000500000000000000" pitchFamily="2" charset="-122"/>
                <a:ea typeface="优设标题黑" panose="00000500000000000000" pitchFamily="2" charset="-122"/>
              </a:rPr>
              <a:t>雷达信号处理国家重点实验室</a:t>
            </a:r>
          </a:p>
        </p:txBody>
      </p:sp>
      <p:sp>
        <p:nvSpPr>
          <p:cNvPr id="17" name="文本框 16">
            <a:extLst>
              <a:ext uri="{FF2B5EF4-FFF2-40B4-BE49-F238E27FC236}">
                <a16:creationId xmlns:a16="http://schemas.microsoft.com/office/drawing/2014/main" id="{822D5B90-8B17-4145-A48F-C46F1C65969C}"/>
              </a:ext>
            </a:extLst>
          </p:cNvPr>
          <p:cNvSpPr txBox="1"/>
          <p:nvPr userDrawn="1"/>
        </p:nvSpPr>
        <p:spPr>
          <a:xfrm>
            <a:off x="1832417" y="570519"/>
            <a:ext cx="1377233" cy="663258"/>
          </a:xfrm>
          <a:prstGeom prst="rect">
            <a:avLst/>
          </a:prstGeom>
          <a:noFill/>
        </p:spPr>
        <p:txBody>
          <a:bodyPr>
            <a:spAutoFit/>
          </a:bodyPr>
          <a:lstStyle/>
          <a:p>
            <a:pPr algn="dist" defTabSz="685800" eaLnBrk="1" fontAlgn="auto">
              <a:lnSpc>
                <a:spcPct val="130000"/>
              </a:lnSpc>
              <a:spcBef>
                <a:spcPts val="0"/>
              </a:spcBef>
              <a:spcAft>
                <a:spcPts val="0"/>
              </a:spcAft>
              <a:defRPr/>
            </a:pPr>
            <a:r>
              <a:rPr lang="zh-CN" altLang="en-US" sz="1500" i="1" spc="75" dirty="0">
                <a:solidFill>
                  <a:schemeClr val="accent4">
                    <a:alpha val="28000"/>
                  </a:schemeClr>
                </a:solidFill>
                <a:latin typeface="优设标题黑" panose="00000500000000000000" pitchFamily="2" charset="-122"/>
                <a:ea typeface="优设标题黑" panose="00000500000000000000" pitchFamily="2" charset="-122"/>
              </a:rPr>
              <a:t>与共和国同行</a:t>
            </a:r>
          </a:p>
        </p:txBody>
      </p:sp>
      <p:sp>
        <p:nvSpPr>
          <p:cNvPr id="18" name="文本框 17">
            <a:extLst>
              <a:ext uri="{FF2B5EF4-FFF2-40B4-BE49-F238E27FC236}">
                <a16:creationId xmlns:a16="http://schemas.microsoft.com/office/drawing/2014/main" id="{1DEE17D8-2F45-424D-8CAF-EE1B7E0C7BC6}"/>
              </a:ext>
            </a:extLst>
          </p:cNvPr>
          <p:cNvSpPr txBox="1"/>
          <p:nvPr userDrawn="1"/>
        </p:nvSpPr>
        <p:spPr>
          <a:xfrm>
            <a:off x="502009" y="5328690"/>
            <a:ext cx="2707640" cy="471476"/>
          </a:xfrm>
          <a:prstGeom prst="rect">
            <a:avLst/>
          </a:prstGeom>
          <a:noFill/>
        </p:spPr>
        <p:txBody>
          <a:bodyPr>
            <a:spAutoFit/>
          </a:bodyPr>
          <a:lstStyle/>
          <a:p>
            <a:pPr algn="dist" defTabSz="685800" eaLnBrk="1" fontAlgn="auto">
              <a:lnSpc>
                <a:spcPct val="130000"/>
              </a:lnSpc>
              <a:spcBef>
                <a:spcPts val="0"/>
              </a:spcBef>
              <a:spcAft>
                <a:spcPts val="0"/>
              </a:spcAft>
              <a:defRPr/>
            </a:pPr>
            <a:r>
              <a:rPr lang="zh-CN" altLang="en-US" sz="2100" i="1" spc="75" dirty="0">
                <a:solidFill>
                  <a:schemeClr val="accent4">
                    <a:alpha val="28000"/>
                  </a:schemeClr>
                </a:solidFill>
                <a:latin typeface="优设标题黑" panose="00000500000000000000" pitchFamily="2" charset="-122"/>
                <a:ea typeface="优设标题黑" panose="00000500000000000000" pitchFamily="2" charset="-122"/>
              </a:rPr>
              <a:t>青春告白祖国</a:t>
            </a:r>
          </a:p>
        </p:txBody>
      </p:sp>
      <p:sp>
        <p:nvSpPr>
          <p:cNvPr id="19" name="文本框 18">
            <a:extLst>
              <a:ext uri="{FF2B5EF4-FFF2-40B4-BE49-F238E27FC236}">
                <a16:creationId xmlns:a16="http://schemas.microsoft.com/office/drawing/2014/main" id="{CB560A03-5C91-49D5-9959-159E9B4F5C93}"/>
              </a:ext>
            </a:extLst>
          </p:cNvPr>
          <p:cNvSpPr txBox="1"/>
          <p:nvPr userDrawn="1"/>
        </p:nvSpPr>
        <p:spPr>
          <a:xfrm>
            <a:off x="7810500" y="284163"/>
            <a:ext cx="876300" cy="525462"/>
          </a:xfrm>
          <a:prstGeom prst="rect">
            <a:avLst/>
          </a:prstGeom>
          <a:noFill/>
        </p:spPr>
        <p:txBody>
          <a:bodyPr wrap="none">
            <a:spAutoFit/>
          </a:bodyPr>
          <a:lstStyle/>
          <a:p>
            <a:pPr algn="just" eaLnBrk="1">
              <a:lnSpc>
                <a:spcPct val="130000"/>
              </a:lnSpc>
              <a:defRPr/>
            </a:pPr>
            <a:r>
              <a:rPr lang="en-US" altLang="zh-CN" sz="2400" spc="75" dirty="0">
                <a:solidFill>
                  <a:schemeClr val="accent1"/>
                </a:solidFill>
                <a:latin typeface="思源黑体 CN Heavy" panose="020B0A00000000000000" pitchFamily="34" charset="-122"/>
                <a:ea typeface="思源黑体 CN Heavy" panose="020B0A00000000000000" pitchFamily="34" charset="-122"/>
              </a:rPr>
              <a:t>XDU</a:t>
            </a:r>
            <a:endParaRPr lang="zh-CN" altLang="en-US" sz="2400" spc="75" dirty="0">
              <a:solidFill>
                <a:schemeClr val="accent1"/>
              </a:solidFill>
              <a:latin typeface="思源黑体 CN Heavy" panose="020B0A00000000000000" pitchFamily="34" charset="-122"/>
              <a:ea typeface="思源黑体 CN Heavy" panose="020B0A00000000000000" pitchFamily="34" charset="-122"/>
            </a:endParaRPr>
          </a:p>
        </p:txBody>
      </p:sp>
    </p:spTree>
    <p:extLst>
      <p:ext uri="{BB962C8B-B14F-4D97-AF65-F5344CB8AC3E}">
        <p14:creationId xmlns:p14="http://schemas.microsoft.com/office/powerpoint/2010/main" val="4619461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横向导航栏">
    <p:spTree>
      <p:nvGrpSpPr>
        <p:cNvPr id="1" name=""/>
        <p:cNvGrpSpPr/>
        <p:nvPr/>
      </p:nvGrpSpPr>
      <p:grpSpPr>
        <a:xfrm>
          <a:off x="0" y="0"/>
          <a:ext cx="0" cy="0"/>
          <a:chOff x="0" y="0"/>
          <a:chExt cx="0" cy="0"/>
        </a:xfrm>
      </p:grpSpPr>
      <p:sp>
        <p:nvSpPr>
          <p:cNvPr id="2" name="标题 1"/>
          <p:cNvSpPr>
            <a:spLocks noGrp="1"/>
          </p:cNvSpPr>
          <p:nvPr>
            <p:ph type="title"/>
          </p:nvPr>
        </p:nvSpPr>
        <p:spPr>
          <a:xfrm>
            <a:off x="482033" y="1113896"/>
            <a:ext cx="7886700" cy="516968"/>
          </a:xfrm>
        </p:spPr>
        <p:txBody>
          <a:bodyPr>
            <a:normAutofit/>
          </a:bodyPr>
          <a:lstStyle>
            <a:lvl1pPr marL="342900" indent="-342900">
              <a:buFont typeface="Wingdings" panose="05000000000000000000" pitchFamily="2" charset="2"/>
              <a:buChar char="u"/>
              <a:defRPr sz="2100">
                <a:solidFill>
                  <a:schemeClr val="tx1">
                    <a:lumMod val="85000"/>
                    <a:lumOff val="15000"/>
                  </a:schemeClr>
                </a:solidFill>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6" name="文本占位符 17"/>
          <p:cNvSpPr>
            <a:spLocks noGrp="1"/>
          </p:cNvSpPr>
          <p:nvPr>
            <p:ph type="body" sz="quarter" idx="14"/>
          </p:nvPr>
        </p:nvSpPr>
        <p:spPr>
          <a:xfrm>
            <a:off x="-1" y="136526"/>
            <a:ext cx="2303861" cy="598310"/>
          </a:xfrm>
          <a:solidFill>
            <a:schemeClr val="accent1"/>
          </a:solidFill>
        </p:spPr>
        <p:txBody>
          <a:bodyPr anchor="ctr"/>
          <a:lstStyle>
            <a:lvl1pPr marL="0" indent="0" algn="ctr">
              <a:buNone/>
              <a:defRPr sz="1350">
                <a:solidFill>
                  <a:schemeClr val="bg1">
                    <a:lumMod val="95000"/>
                  </a:schemeClr>
                </a:solidFill>
                <a:latin typeface="思源宋体 Heavy" panose="02020900000000000000" pitchFamily="18" charset="-122"/>
                <a:ea typeface="思源宋体 Heavy" panose="02020900000000000000" pitchFamily="18" charset="-122"/>
              </a:defRPr>
            </a:lvl1pPr>
          </a:lstStyle>
          <a:p>
            <a:pPr lvl="0"/>
            <a:endParaRPr lang="zh-CN" altLang="en-US" dirty="0"/>
          </a:p>
        </p:txBody>
      </p:sp>
      <p:sp>
        <p:nvSpPr>
          <p:cNvPr id="11" name="文本占位符 17"/>
          <p:cNvSpPr>
            <a:spLocks noGrp="1"/>
          </p:cNvSpPr>
          <p:nvPr>
            <p:ph type="body" sz="quarter" idx="15"/>
          </p:nvPr>
        </p:nvSpPr>
        <p:spPr>
          <a:xfrm>
            <a:off x="2303860" y="136525"/>
            <a:ext cx="2268140" cy="598310"/>
          </a:xfrm>
          <a:solidFill>
            <a:srgbClr val="A6A6A6"/>
          </a:solidFill>
        </p:spPr>
        <p:txBody>
          <a:bodyPr anchor="ctr"/>
          <a:lstStyle>
            <a:lvl1pPr marL="0" indent="0" algn="ctr">
              <a:buNone/>
              <a:defRPr sz="1350">
                <a:solidFill>
                  <a:schemeClr val="bg1">
                    <a:lumMod val="95000"/>
                  </a:schemeClr>
                </a:solidFill>
                <a:latin typeface="思源宋体 Heavy" panose="02020900000000000000" pitchFamily="18" charset="-122"/>
                <a:ea typeface="思源宋体 Heavy" panose="02020900000000000000" pitchFamily="18" charset="-122"/>
              </a:defRPr>
            </a:lvl1pPr>
          </a:lstStyle>
          <a:p>
            <a:pPr lvl="0"/>
            <a:endParaRPr lang="zh-CN" altLang="en-US" dirty="0"/>
          </a:p>
        </p:txBody>
      </p:sp>
      <p:sp>
        <p:nvSpPr>
          <p:cNvPr id="12" name="文本占位符 17"/>
          <p:cNvSpPr>
            <a:spLocks noGrp="1"/>
          </p:cNvSpPr>
          <p:nvPr>
            <p:ph type="body" sz="quarter" idx="16"/>
          </p:nvPr>
        </p:nvSpPr>
        <p:spPr>
          <a:xfrm>
            <a:off x="4572000" y="136525"/>
            <a:ext cx="2268140" cy="598310"/>
          </a:xfrm>
          <a:solidFill>
            <a:srgbClr val="A6A6A6"/>
          </a:solidFill>
        </p:spPr>
        <p:txBody>
          <a:bodyPr anchor="ctr"/>
          <a:lstStyle>
            <a:lvl1pPr marL="0" indent="0" algn="ctr">
              <a:buNone/>
              <a:defRPr sz="1350">
                <a:solidFill>
                  <a:schemeClr val="bg1">
                    <a:lumMod val="95000"/>
                  </a:schemeClr>
                </a:solidFill>
                <a:latin typeface="思源宋体 Heavy" panose="02020900000000000000" pitchFamily="18" charset="-122"/>
                <a:ea typeface="思源宋体 Heavy" panose="02020900000000000000" pitchFamily="18" charset="-122"/>
              </a:defRPr>
            </a:lvl1pPr>
          </a:lstStyle>
          <a:p>
            <a:pPr lvl="0"/>
            <a:endParaRPr lang="zh-CN" altLang="en-US" dirty="0"/>
          </a:p>
        </p:txBody>
      </p:sp>
      <p:sp>
        <p:nvSpPr>
          <p:cNvPr id="13" name="文本占位符 17"/>
          <p:cNvSpPr>
            <a:spLocks noGrp="1"/>
          </p:cNvSpPr>
          <p:nvPr>
            <p:ph type="body" sz="quarter" idx="17"/>
          </p:nvPr>
        </p:nvSpPr>
        <p:spPr>
          <a:xfrm>
            <a:off x="6840139" y="136525"/>
            <a:ext cx="2303861" cy="598310"/>
          </a:xfrm>
          <a:solidFill>
            <a:srgbClr val="A6A6A6"/>
          </a:solidFill>
        </p:spPr>
        <p:txBody>
          <a:bodyPr anchor="ctr"/>
          <a:lstStyle>
            <a:lvl1pPr marL="0" indent="0" algn="ctr">
              <a:buNone/>
              <a:defRPr sz="1350">
                <a:solidFill>
                  <a:schemeClr val="bg1">
                    <a:lumMod val="95000"/>
                  </a:schemeClr>
                </a:solidFill>
                <a:latin typeface="思源宋体 Heavy" panose="02020900000000000000" pitchFamily="18" charset="-122"/>
                <a:ea typeface="思源宋体 Heavy" panose="02020900000000000000" pitchFamily="18" charset="-122"/>
              </a:defRPr>
            </a:lvl1pPr>
          </a:lstStyle>
          <a:p>
            <a:pPr lvl="0"/>
            <a:endParaRPr lang="zh-CN" altLang="en-US" dirty="0"/>
          </a:p>
        </p:txBody>
      </p:sp>
      <p:sp>
        <p:nvSpPr>
          <p:cNvPr id="7" name="日期占位符 3">
            <a:extLst>
              <a:ext uri="{FF2B5EF4-FFF2-40B4-BE49-F238E27FC236}">
                <a16:creationId xmlns:a16="http://schemas.microsoft.com/office/drawing/2014/main" id="{B9C5DCF7-DD8F-420D-AEB5-E75DE70876D7}"/>
              </a:ext>
            </a:extLst>
          </p:cNvPr>
          <p:cNvSpPr>
            <a:spLocks noGrp="1"/>
          </p:cNvSpPr>
          <p:nvPr>
            <p:ph type="dt" sz="half" idx="18"/>
          </p:nvPr>
        </p:nvSpPr>
        <p:spPr/>
        <p:txBody>
          <a:bodyPr/>
          <a:lstStyle>
            <a:lvl1pPr>
              <a:defRPr/>
            </a:lvl1pPr>
          </a:lstStyle>
          <a:p>
            <a:pPr>
              <a:defRPr/>
            </a:pPr>
            <a:fld id="{BDA3587A-9063-40CC-8CF7-E1131BC174B9}" type="datetime1">
              <a:rPr lang="zh-CN" altLang="en-US"/>
              <a:pPr>
                <a:defRPr/>
              </a:pPr>
              <a:t>2024/8/15</a:t>
            </a:fld>
            <a:endParaRPr lang="zh-CN" altLang="en-US" dirty="0"/>
          </a:p>
        </p:txBody>
      </p:sp>
      <p:sp>
        <p:nvSpPr>
          <p:cNvPr id="8" name="页脚占位符 4">
            <a:extLst>
              <a:ext uri="{FF2B5EF4-FFF2-40B4-BE49-F238E27FC236}">
                <a16:creationId xmlns:a16="http://schemas.microsoft.com/office/drawing/2014/main" id="{2B258B0B-BAB7-46C5-82BA-35A5D557C3DC}"/>
              </a:ext>
            </a:extLst>
          </p:cNvPr>
          <p:cNvSpPr>
            <a:spLocks noGrp="1"/>
          </p:cNvSpPr>
          <p:nvPr>
            <p:ph type="ftr" sz="quarter" idx="19"/>
          </p:nvPr>
        </p:nvSpPr>
        <p:spPr/>
        <p:txBody>
          <a:bodyPr/>
          <a:lstStyle>
            <a:lvl1pPr>
              <a:defRPr/>
            </a:lvl1pPr>
          </a:lstStyle>
          <a:p>
            <a:pPr>
              <a:defRPr/>
            </a:pPr>
            <a:r>
              <a:rPr lang="zh-CN" altLang="en-US"/>
              <a:t>西安电子科技大学</a:t>
            </a:r>
          </a:p>
        </p:txBody>
      </p:sp>
      <p:sp>
        <p:nvSpPr>
          <p:cNvPr id="9" name="灯片编号占位符 5">
            <a:extLst>
              <a:ext uri="{FF2B5EF4-FFF2-40B4-BE49-F238E27FC236}">
                <a16:creationId xmlns:a16="http://schemas.microsoft.com/office/drawing/2014/main" id="{30A3DF93-6E1F-4DC3-ADC1-C7724AD0C6BD}"/>
              </a:ext>
            </a:extLst>
          </p:cNvPr>
          <p:cNvSpPr>
            <a:spLocks noGrp="1"/>
          </p:cNvSpPr>
          <p:nvPr>
            <p:ph type="sldNum" sz="quarter" idx="20"/>
          </p:nvPr>
        </p:nvSpPr>
        <p:spPr/>
        <p:txBody>
          <a:bodyPr/>
          <a:lstStyle>
            <a:lvl1pPr>
              <a:defRPr/>
            </a:lvl1pPr>
          </a:lstStyle>
          <a:p>
            <a:pPr>
              <a:defRPr/>
            </a:pPr>
            <a:fld id="{ABB23C5A-C164-4852-94C9-42F331E23E67}" type="slidenum">
              <a:rPr lang="zh-CN" altLang="en-US"/>
              <a:pPr>
                <a:defRPr/>
              </a:pPr>
              <a:t>‹#›</a:t>
            </a:fld>
            <a:endParaRPr lang="zh-CN" altLang="en-US"/>
          </a:p>
        </p:txBody>
      </p:sp>
    </p:spTree>
    <p:extLst>
      <p:ext uri="{BB962C8B-B14F-4D97-AF65-F5344CB8AC3E}">
        <p14:creationId xmlns:p14="http://schemas.microsoft.com/office/powerpoint/2010/main" val="35540261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纵向导航栏">
    <p:spTree>
      <p:nvGrpSpPr>
        <p:cNvPr id="1" name=""/>
        <p:cNvGrpSpPr/>
        <p:nvPr/>
      </p:nvGrpSpPr>
      <p:grpSpPr>
        <a:xfrm>
          <a:off x="0" y="0"/>
          <a:ext cx="0" cy="0"/>
          <a:chOff x="0" y="0"/>
          <a:chExt cx="0" cy="0"/>
        </a:xfrm>
      </p:grpSpPr>
      <p:cxnSp>
        <p:nvCxnSpPr>
          <p:cNvPr id="7" name="直接连接符 6">
            <a:extLst>
              <a:ext uri="{FF2B5EF4-FFF2-40B4-BE49-F238E27FC236}">
                <a16:creationId xmlns:a16="http://schemas.microsoft.com/office/drawing/2014/main" id="{3CAC19FF-AF4B-42FD-886A-38AE84CEA90A}"/>
              </a:ext>
            </a:extLst>
          </p:cNvPr>
          <p:cNvCxnSpPr/>
          <p:nvPr userDrawn="1"/>
        </p:nvCxnSpPr>
        <p:spPr>
          <a:xfrm>
            <a:off x="1371600" y="1084263"/>
            <a:ext cx="4467225"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1371600" y="495301"/>
            <a:ext cx="6273233" cy="516968"/>
          </a:xfrm>
        </p:spPr>
        <p:txBody>
          <a:bodyPr>
            <a:normAutofit/>
          </a:bodyPr>
          <a:lstStyle>
            <a:lvl1pPr>
              <a:defRPr sz="2100">
                <a:solidFill>
                  <a:schemeClr val="tx1">
                    <a:lumMod val="85000"/>
                    <a:lumOff val="15000"/>
                  </a:schemeClr>
                </a:solidFill>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18" name="文本占位符 17"/>
          <p:cNvSpPr>
            <a:spLocks noGrp="1"/>
          </p:cNvSpPr>
          <p:nvPr>
            <p:ph type="body" sz="quarter" idx="14"/>
          </p:nvPr>
        </p:nvSpPr>
        <p:spPr>
          <a:xfrm>
            <a:off x="0" y="11151"/>
            <a:ext cx="933450" cy="1722438"/>
          </a:xfrm>
          <a:solidFill>
            <a:schemeClr val="accent1"/>
          </a:solidFill>
        </p:spPr>
        <p:txBody>
          <a:bodyPr anchor="ctr"/>
          <a:lstStyle>
            <a:lvl1pPr marL="0" indent="0" algn="ctr">
              <a:buNone/>
              <a:defRPr sz="1350">
                <a:solidFill>
                  <a:schemeClr val="bg1">
                    <a:lumMod val="95000"/>
                  </a:schemeClr>
                </a:solidFill>
                <a:latin typeface="思源宋体 Heavy" panose="02020900000000000000" pitchFamily="18" charset="-122"/>
                <a:ea typeface="思源宋体 Heavy" panose="02020900000000000000" pitchFamily="18" charset="-122"/>
              </a:defRPr>
            </a:lvl1pPr>
          </a:lstStyle>
          <a:p>
            <a:pPr lvl="0"/>
            <a:endParaRPr lang="zh-CN" altLang="en-US" dirty="0"/>
          </a:p>
        </p:txBody>
      </p:sp>
      <p:sp>
        <p:nvSpPr>
          <p:cNvPr id="19" name="文本占位符 17"/>
          <p:cNvSpPr>
            <a:spLocks noGrp="1"/>
          </p:cNvSpPr>
          <p:nvPr>
            <p:ph type="body" sz="quarter" idx="15"/>
          </p:nvPr>
        </p:nvSpPr>
        <p:spPr>
          <a:xfrm>
            <a:off x="0" y="1721005"/>
            <a:ext cx="933450" cy="1722438"/>
          </a:xfrm>
          <a:solidFill>
            <a:srgbClr val="A6A6A6"/>
          </a:solidFill>
        </p:spPr>
        <p:txBody>
          <a:bodyPr anchor="ctr"/>
          <a:lstStyle>
            <a:lvl1pPr marL="0" indent="0" algn="ctr">
              <a:buNone/>
              <a:defRPr sz="1350">
                <a:solidFill>
                  <a:schemeClr val="bg1">
                    <a:lumMod val="95000"/>
                  </a:schemeClr>
                </a:solidFill>
                <a:latin typeface="思源宋体 Heavy" panose="02020900000000000000" pitchFamily="18" charset="-122"/>
                <a:ea typeface="思源宋体 Heavy" panose="02020900000000000000" pitchFamily="18" charset="-122"/>
              </a:defRPr>
            </a:lvl1pPr>
          </a:lstStyle>
          <a:p>
            <a:pPr lvl="0"/>
            <a:endParaRPr lang="zh-CN" altLang="en-US" dirty="0"/>
          </a:p>
        </p:txBody>
      </p:sp>
      <p:sp>
        <p:nvSpPr>
          <p:cNvPr id="24" name="文本占位符 17"/>
          <p:cNvSpPr>
            <a:spLocks noGrp="1"/>
          </p:cNvSpPr>
          <p:nvPr>
            <p:ph type="body" sz="quarter" idx="16"/>
          </p:nvPr>
        </p:nvSpPr>
        <p:spPr>
          <a:xfrm>
            <a:off x="0" y="3443443"/>
            <a:ext cx="933450" cy="1722438"/>
          </a:xfrm>
          <a:solidFill>
            <a:srgbClr val="A6A6A6"/>
          </a:solidFill>
        </p:spPr>
        <p:txBody>
          <a:bodyPr anchor="ctr"/>
          <a:lstStyle>
            <a:lvl1pPr marL="0" indent="0" algn="ctr">
              <a:buNone/>
              <a:defRPr sz="1350">
                <a:solidFill>
                  <a:schemeClr val="bg1">
                    <a:lumMod val="95000"/>
                  </a:schemeClr>
                </a:solidFill>
                <a:latin typeface="思源宋体 Heavy" panose="02020900000000000000" pitchFamily="18" charset="-122"/>
                <a:ea typeface="思源宋体 Heavy" panose="02020900000000000000" pitchFamily="18" charset="-122"/>
              </a:defRPr>
            </a:lvl1pPr>
          </a:lstStyle>
          <a:p>
            <a:pPr lvl="0"/>
            <a:endParaRPr lang="zh-CN" altLang="en-US" dirty="0"/>
          </a:p>
        </p:txBody>
      </p:sp>
      <p:sp>
        <p:nvSpPr>
          <p:cNvPr id="25" name="文本占位符 17"/>
          <p:cNvSpPr>
            <a:spLocks noGrp="1"/>
          </p:cNvSpPr>
          <p:nvPr>
            <p:ph type="body" sz="quarter" idx="17"/>
          </p:nvPr>
        </p:nvSpPr>
        <p:spPr>
          <a:xfrm>
            <a:off x="0" y="5165881"/>
            <a:ext cx="933450" cy="1722438"/>
          </a:xfrm>
          <a:solidFill>
            <a:srgbClr val="A6A6A6"/>
          </a:solidFill>
        </p:spPr>
        <p:txBody>
          <a:bodyPr anchor="ctr"/>
          <a:lstStyle>
            <a:lvl1pPr marL="0" indent="0" algn="ctr">
              <a:buNone/>
              <a:defRPr sz="1350">
                <a:solidFill>
                  <a:schemeClr val="bg1">
                    <a:lumMod val="95000"/>
                  </a:schemeClr>
                </a:solidFill>
                <a:latin typeface="思源宋体 Heavy" panose="02020900000000000000" pitchFamily="18" charset="-122"/>
                <a:ea typeface="思源宋体 Heavy" panose="02020900000000000000" pitchFamily="18" charset="-122"/>
              </a:defRPr>
            </a:lvl1pPr>
          </a:lstStyle>
          <a:p>
            <a:pPr lvl="0"/>
            <a:endParaRPr lang="zh-CN" altLang="en-US" dirty="0"/>
          </a:p>
        </p:txBody>
      </p:sp>
      <p:sp>
        <p:nvSpPr>
          <p:cNvPr id="8" name="日期占位符 2">
            <a:extLst>
              <a:ext uri="{FF2B5EF4-FFF2-40B4-BE49-F238E27FC236}">
                <a16:creationId xmlns:a16="http://schemas.microsoft.com/office/drawing/2014/main" id="{2FAD7660-E8AA-4E4D-9502-4A6B850AD253}"/>
              </a:ext>
            </a:extLst>
          </p:cNvPr>
          <p:cNvSpPr>
            <a:spLocks noGrp="1"/>
          </p:cNvSpPr>
          <p:nvPr>
            <p:ph type="dt" sz="half" idx="18"/>
          </p:nvPr>
        </p:nvSpPr>
        <p:spPr>
          <a:xfrm>
            <a:off x="1095375" y="6362700"/>
            <a:ext cx="2057400" cy="365125"/>
          </a:xfrm>
        </p:spPr>
        <p:txBody>
          <a:bodyPr/>
          <a:lstStyle>
            <a:lvl1pPr>
              <a:defRPr/>
            </a:lvl1pPr>
          </a:lstStyle>
          <a:p>
            <a:pPr>
              <a:defRPr/>
            </a:pPr>
            <a:fld id="{548B3441-E69E-4BDF-B7DD-326CF21A207A}" type="datetime1">
              <a:rPr lang="zh-CN" altLang="en-US"/>
              <a:pPr>
                <a:defRPr/>
              </a:pPr>
              <a:t>2024/8/15</a:t>
            </a:fld>
            <a:endParaRPr lang="zh-CN" altLang="en-US" dirty="0"/>
          </a:p>
        </p:txBody>
      </p:sp>
      <p:sp>
        <p:nvSpPr>
          <p:cNvPr id="9" name="页脚占位符 3">
            <a:extLst>
              <a:ext uri="{FF2B5EF4-FFF2-40B4-BE49-F238E27FC236}">
                <a16:creationId xmlns:a16="http://schemas.microsoft.com/office/drawing/2014/main" id="{F79B3F7C-88FE-431A-9A7F-94B13CAB06DF}"/>
              </a:ext>
            </a:extLst>
          </p:cNvPr>
          <p:cNvSpPr>
            <a:spLocks noGrp="1"/>
          </p:cNvSpPr>
          <p:nvPr>
            <p:ph type="ftr" sz="quarter" idx="19"/>
          </p:nvPr>
        </p:nvSpPr>
        <p:spPr>
          <a:xfrm>
            <a:off x="3648075" y="6362700"/>
            <a:ext cx="2343150" cy="365125"/>
          </a:xfrm>
        </p:spPr>
        <p:txBody>
          <a:bodyPr/>
          <a:lstStyle>
            <a:lvl1pPr>
              <a:defRPr/>
            </a:lvl1pPr>
          </a:lstStyle>
          <a:p>
            <a:pPr>
              <a:defRPr/>
            </a:pPr>
            <a:r>
              <a:rPr lang="zh-CN" altLang="en-US"/>
              <a:t>西安电子科技大学</a:t>
            </a:r>
          </a:p>
        </p:txBody>
      </p:sp>
      <p:sp>
        <p:nvSpPr>
          <p:cNvPr id="10" name="灯片编号占位符 4">
            <a:extLst>
              <a:ext uri="{FF2B5EF4-FFF2-40B4-BE49-F238E27FC236}">
                <a16:creationId xmlns:a16="http://schemas.microsoft.com/office/drawing/2014/main" id="{4945AEA7-2BF0-415B-96F0-13DFED628EFF}"/>
              </a:ext>
            </a:extLst>
          </p:cNvPr>
          <p:cNvSpPr>
            <a:spLocks noGrp="1"/>
          </p:cNvSpPr>
          <p:nvPr>
            <p:ph type="sldNum" sz="quarter" idx="20"/>
          </p:nvPr>
        </p:nvSpPr>
        <p:spPr>
          <a:xfrm>
            <a:off x="6486525" y="6362700"/>
            <a:ext cx="2057400" cy="365125"/>
          </a:xfrm>
        </p:spPr>
        <p:txBody>
          <a:bodyPr/>
          <a:lstStyle>
            <a:lvl1pPr>
              <a:defRPr/>
            </a:lvl1pPr>
          </a:lstStyle>
          <a:p>
            <a:pPr>
              <a:defRPr/>
            </a:pPr>
            <a:fld id="{24379AE8-BF7E-4865-A2AA-8F2BF38F3C48}" type="slidenum">
              <a:rPr lang="zh-CN" altLang="en-US"/>
              <a:pPr>
                <a:defRPr/>
              </a:pPr>
              <a:t>‹#›</a:t>
            </a:fld>
            <a:endParaRPr lang="zh-CN" altLang="en-US"/>
          </a:p>
        </p:txBody>
      </p:sp>
    </p:spTree>
    <p:extLst>
      <p:ext uri="{BB962C8B-B14F-4D97-AF65-F5344CB8AC3E}">
        <p14:creationId xmlns:p14="http://schemas.microsoft.com/office/powerpoint/2010/main" val="4426881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EE7764E4-9AE2-402F-A467-CFFEF6B7291E}"/>
              </a:ext>
            </a:extLst>
          </p:cNvPr>
          <p:cNvSpPr>
            <a:spLocks noGrp="1"/>
          </p:cNvSpPr>
          <p:nvPr>
            <p:ph type="dt" sz="half" idx="10"/>
          </p:nvPr>
        </p:nvSpPr>
        <p:spPr/>
        <p:txBody>
          <a:bodyPr/>
          <a:lstStyle>
            <a:lvl1pPr>
              <a:defRPr/>
            </a:lvl1pPr>
          </a:lstStyle>
          <a:p>
            <a:pPr>
              <a:defRPr/>
            </a:pPr>
            <a:fld id="{DE4ECAC5-DF44-4B99-B097-4FB4C9B5DB6C}" type="datetime1">
              <a:rPr lang="zh-CN" altLang="en-US"/>
              <a:pPr>
                <a:defRPr/>
              </a:pPr>
              <a:t>2024/8/15</a:t>
            </a:fld>
            <a:endParaRPr lang="zh-CN" altLang="en-US" dirty="0"/>
          </a:p>
        </p:txBody>
      </p:sp>
      <p:sp>
        <p:nvSpPr>
          <p:cNvPr id="4" name="页脚占位符 4">
            <a:extLst>
              <a:ext uri="{FF2B5EF4-FFF2-40B4-BE49-F238E27FC236}">
                <a16:creationId xmlns:a16="http://schemas.microsoft.com/office/drawing/2014/main" id="{5F86B954-AF26-4B47-89A2-1FFCACB6F288}"/>
              </a:ext>
            </a:extLst>
          </p:cNvPr>
          <p:cNvSpPr>
            <a:spLocks noGrp="1"/>
          </p:cNvSpPr>
          <p:nvPr>
            <p:ph type="ftr" sz="quarter" idx="11"/>
          </p:nvPr>
        </p:nvSpPr>
        <p:spPr/>
        <p:txBody>
          <a:bodyPr/>
          <a:lstStyle>
            <a:lvl1pPr>
              <a:defRPr/>
            </a:lvl1pPr>
          </a:lstStyle>
          <a:p>
            <a:pPr>
              <a:defRPr/>
            </a:pPr>
            <a:r>
              <a:rPr lang="zh-CN" altLang="en-US"/>
              <a:t>西安电子科技大学</a:t>
            </a:r>
          </a:p>
        </p:txBody>
      </p:sp>
      <p:sp>
        <p:nvSpPr>
          <p:cNvPr id="5" name="灯片编号占位符 5">
            <a:extLst>
              <a:ext uri="{FF2B5EF4-FFF2-40B4-BE49-F238E27FC236}">
                <a16:creationId xmlns:a16="http://schemas.microsoft.com/office/drawing/2014/main" id="{2179DF5A-3370-4C37-A18B-420C406499A8}"/>
              </a:ext>
            </a:extLst>
          </p:cNvPr>
          <p:cNvSpPr>
            <a:spLocks noGrp="1"/>
          </p:cNvSpPr>
          <p:nvPr>
            <p:ph type="sldNum" sz="quarter" idx="12"/>
          </p:nvPr>
        </p:nvSpPr>
        <p:spPr/>
        <p:txBody>
          <a:bodyPr/>
          <a:lstStyle>
            <a:lvl1pPr>
              <a:defRPr/>
            </a:lvl1pPr>
          </a:lstStyle>
          <a:p>
            <a:pPr>
              <a:defRPr/>
            </a:pPr>
            <a:fld id="{094F18CD-4790-4F80-8784-D811D2B2C7C2}" type="slidenum">
              <a:rPr lang="zh-CN" altLang="en-US"/>
              <a:pPr>
                <a:defRPr/>
              </a:pPr>
              <a:t>‹#›</a:t>
            </a:fld>
            <a:endParaRPr lang="zh-CN" altLang="en-US"/>
          </a:p>
        </p:txBody>
      </p:sp>
    </p:spTree>
    <p:extLst>
      <p:ext uri="{BB962C8B-B14F-4D97-AF65-F5344CB8AC3E}">
        <p14:creationId xmlns:p14="http://schemas.microsoft.com/office/powerpoint/2010/main" val="4211162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4583FB07-71C7-46F7-A5B9-633ACA3256B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A5F55D28-5B83-4529-9D4A-CBCCCA2AC84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8115E3E9-9C90-4593-854C-0295019C806D}"/>
              </a:ext>
            </a:extLst>
          </p:cNvPr>
          <p:cNvSpPr>
            <a:spLocks noGrp="1" noChangeArrowheads="1"/>
          </p:cNvSpPr>
          <p:nvPr>
            <p:ph type="sldNum" sz="quarter" idx="12"/>
          </p:nvPr>
        </p:nvSpPr>
        <p:spPr>
          <a:ln/>
        </p:spPr>
        <p:txBody>
          <a:bodyPr/>
          <a:lstStyle>
            <a:lvl1pPr>
              <a:defRPr/>
            </a:lvl1pPr>
          </a:lstStyle>
          <a:p>
            <a:pPr>
              <a:defRPr/>
            </a:pPr>
            <a:fld id="{40362D4F-9B39-4D41-9D43-1BC891FCEE97}" type="slidenum">
              <a:rPr lang="en-US" altLang="zh-CN"/>
              <a:pPr>
                <a:defRPr/>
              </a:pPr>
              <a:t>‹#›</a:t>
            </a:fld>
            <a:endParaRPr lang="en-US" altLang="zh-CN"/>
          </a:p>
        </p:txBody>
      </p:sp>
    </p:spTree>
    <p:extLst>
      <p:ext uri="{BB962C8B-B14F-4D97-AF65-F5344CB8AC3E}">
        <p14:creationId xmlns:p14="http://schemas.microsoft.com/office/powerpoint/2010/main" val="22809854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自定义版式">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3494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PhAnim="0" type="blank" preserve="1" userDrawn="1">
  <p:cSld name="Blank">
    <p:spTree>
      <p:nvGrpSpPr>
        <p:cNvPr id="1" name=""/>
        <p:cNvGrpSpPr/>
        <p:nvPr/>
      </p:nvGrpSpPr>
      <p:grpSpPr bwMode="auto">
        <a:xfrm>
          <a:off x="0" y="0"/>
          <a:ext cx="0" cy="0"/>
          <a:chOff x="0" y="0"/>
          <a:chExt cx="0" cy="0"/>
        </a:xfrm>
      </p:grpSpPr>
      <p:sp>
        <p:nvSpPr>
          <p:cNvPr id="2" name="Date Placeholder 1">
            <a:extLst>
              <a:ext uri="{FF2B5EF4-FFF2-40B4-BE49-F238E27FC236}">
                <a16:creationId xmlns:a16="http://schemas.microsoft.com/office/drawing/2014/main" id="{8E9FEE09-BEE1-4957-B338-016AFA622C67}"/>
              </a:ext>
            </a:extLst>
          </p:cNvPr>
          <p:cNvSpPr>
            <a:spLocks noGrp="1"/>
          </p:cNvSpPr>
          <p:nvPr>
            <p:ph type="dt" sz="half" idx="10"/>
          </p:nvPr>
        </p:nvSpPr>
        <p:spPr bwMode="auto"/>
        <p:txBody>
          <a:bodyPr/>
          <a:lstStyle>
            <a:lvl1pPr>
              <a:defRPr/>
            </a:lvl1pPr>
          </a:lstStyle>
          <a:p>
            <a:pPr>
              <a:defRPr/>
            </a:pPr>
            <a:fld id="{2A88241A-AC1A-4E5B-8DA4-5930047954DC}" type="datetime1">
              <a:rPr lang="en-US" altLang="zh-CN"/>
              <a:pPr>
                <a:defRPr/>
              </a:pPr>
              <a:t>8/15/2024</a:t>
            </a:fld>
            <a:endParaRPr lang="zh-CN"/>
          </a:p>
        </p:txBody>
      </p:sp>
      <p:sp>
        <p:nvSpPr>
          <p:cNvPr id="3" name="Footer Placeholder 2">
            <a:extLst>
              <a:ext uri="{FF2B5EF4-FFF2-40B4-BE49-F238E27FC236}">
                <a16:creationId xmlns:a16="http://schemas.microsoft.com/office/drawing/2014/main" id="{D31B4B3C-FB93-4F15-B6AA-EA30690982AF}"/>
              </a:ext>
            </a:extLst>
          </p:cNvPr>
          <p:cNvSpPr>
            <a:spLocks noGrp="1"/>
          </p:cNvSpPr>
          <p:nvPr>
            <p:ph type="ftr" sz="quarter" idx="11"/>
          </p:nvPr>
        </p:nvSpPr>
        <p:spPr bwMode="auto"/>
        <p:txBody>
          <a:bodyPr/>
          <a:lstStyle>
            <a:lvl1pPr>
              <a:defRPr/>
            </a:lvl1pPr>
          </a:lstStyle>
          <a:p>
            <a:pPr>
              <a:defRPr/>
            </a:pPr>
            <a:endParaRPr lang="zh-CN"/>
          </a:p>
        </p:txBody>
      </p:sp>
      <p:sp>
        <p:nvSpPr>
          <p:cNvPr id="4" name="Slide Number Placeholder 3">
            <a:extLst>
              <a:ext uri="{FF2B5EF4-FFF2-40B4-BE49-F238E27FC236}">
                <a16:creationId xmlns:a16="http://schemas.microsoft.com/office/drawing/2014/main" id="{FD2ED88D-3F21-47FF-AFFB-4E2687DFE93B}"/>
              </a:ext>
            </a:extLst>
          </p:cNvPr>
          <p:cNvSpPr>
            <a:spLocks noGrp="1"/>
          </p:cNvSpPr>
          <p:nvPr>
            <p:ph type="sldNum" sz="quarter" idx="12"/>
          </p:nvPr>
        </p:nvSpPr>
        <p:spPr bwMode="auto"/>
        <p:txBody>
          <a:bodyPr/>
          <a:lstStyle>
            <a:lvl1pPr>
              <a:defRPr/>
            </a:lvl1pPr>
          </a:lstStyle>
          <a:p>
            <a:pPr>
              <a:defRPr/>
            </a:pPr>
            <a:fld id="{0F030D52-4A5C-4F22-A0EC-7508AFBA267F}" type="slidenum">
              <a:rPr lang="en-US" altLang="zh-CN"/>
              <a:pPr>
                <a:defRPr/>
              </a:pPr>
              <a:t>‹#›</a:t>
            </a:fld>
            <a:endParaRPr lang="zh-CN"/>
          </a:p>
        </p:txBody>
      </p:sp>
    </p:spTree>
    <p:extLst>
      <p:ext uri="{BB962C8B-B14F-4D97-AF65-F5344CB8AC3E}">
        <p14:creationId xmlns:p14="http://schemas.microsoft.com/office/powerpoint/2010/main" val="663413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Rectangle 4">
            <a:extLst>
              <a:ext uri="{FF2B5EF4-FFF2-40B4-BE49-F238E27FC236}">
                <a16:creationId xmlns:a16="http://schemas.microsoft.com/office/drawing/2014/main" id="{8BE148D4-BC7C-4D7A-8FC9-4EF7643B0C9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2AD29314-B93A-48CD-B2EB-E72DFBE4FB0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69E4BBB2-4A06-4AF4-B29D-4580268A6AA9}"/>
              </a:ext>
            </a:extLst>
          </p:cNvPr>
          <p:cNvSpPr>
            <a:spLocks noGrp="1" noChangeArrowheads="1"/>
          </p:cNvSpPr>
          <p:nvPr>
            <p:ph type="sldNum" sz="quarter" idx="12"/>
          </p:nvPr>
        </p:nvSpPr>
        <p:spPr>
          <a:ln/>
        </p:spPr>
        <p:txBody>
          <a:bodyPr/>
          <a:lstStyle>
            <a:lvl1pPr>
              <a:defRPr/>
            </a:lvl1pPr>
          </a:lstStyle>
          <a:p>
            <a:pPr>
              <a:defRPr/>
            </a:pPr>
            <a:fld id="{1C57A62E-F2B9-4D97-87BC-64EE4608675A}" type="slidenum">
              <a:rPr lang="en-US" altLang="zh-CN"/>
              <a:pPr>
                <a:defRPr/>
              </a:pPr>
              <a:t>‹#›</a:t>
            </a:fld>
            <a:endParaRPr lang="en-US" altLang="zh-CN"/>
          </a:p>
        </p:txBody>
      </p:sp>
    </p:spTree>
    <p:extLst>
      <p:ext uri="{BB962C8B-B14F-4D97-AF65-F5344CB8AC3E}">
        <p14:creationId xmlns:p14="http://schemas.microsoft.com/office/powerpoint/2010/main" val="2840639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Rectangle 4">
            <a:extLst>
              <a:ext uri="{FF2B5EF4-FFF2-40B4-BE49-F238E27FC236}">
                <a16:creationId xmlns:a16="http://schemas.microsoft.com/office/drawing/2014/main" id="{3B3DD9D6-6262-4D8C-A611-9A94CE0101E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361B12FD-27D1-49E1-8510-434AA5745D1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1597A64B-4513-43F4-8976-D9062B0B7D53}"/>
              </a:ext>
            </a:extLst>
          </p:cNvPr>
          <p:cNvSpPr>
            <a:spLocks noGrp="1" noChangeArrowheads="1"/>
          </p:cNvSpPr>
          <p:nvPr>
            <p:ph type="sldNum" sz="quarter" idx="12"/>
          </p:nvPr>
        </p:nvSpPr>
        <p:spPr>
          <a:ln/>
        </p:spPr>
        <p:txBody>
          <a:bodyPr/>
          <a:lstStyle>
            <a:lvl1pPr>
              <a:defRPr/>
            </a:lvl1pPr>
          </a:lstStyle>
          <a:p>
            <a:pPr>
              <a:defRPr/>
            </a:pPr>
            <a:fld id="{78F6282E-73CF-4C60-9DDB-2E35ACEC4F34}" type="slidenum">
              <a:rPr lang="en-US" altLang="zh-CN"/>
              <a:pPr>
                <a:defRPr/>
              </a:pPr>
              <a:t>‹#›</a:t>
            </a:fld>
            <a:endParaRPr lang="en-US" altLang="zh-CN"/>
          </a:p>
        </p:txBody>
      </p:sp>
    </p:spTree>
    <p:extLst>
      <p:ext uri="{BB962C8B-B14F-4D97-AF65-F5344CB8AC3E}">
        <p14:creationId xmlns:p14="http://schemas.microsoft.com/office/powerpoint/2010/main" val="682109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32103233-1086-450A-A892-F9E8672B0D7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3C5E3E4A-FA09-45A3-9435-4BE9C4A914A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70DAEF94-17BD-4274-BF3F-F403C2514905}"/>
              </a:ext>
            </a:extLst>
          </p:cNvPr>
          <p:cNvSpPr>
            <a:spLocks noGrp="1" noChangeArrowheads="1"/>
          </p:cNvSpPr>
          <p:nvPr>
            <p:ph type="sldNum" sz="quarter" idx="12"/>
          </p:nvPr>
        </p:nvSpPr>
        <p:spPr>
          <a:ln/>
        </p:spPr>
        <p:txBody>
          <a:bodyPr/>
          <a:lstStyle>
            <a:lvl1pPr>
              <a:defRPr/>
            </a:lvl1pPr>
          </a:lstStyle>
          <a:p>
            <a:pPr>
              <a:defRPr/>
            </a:pPr>
            <a:fld id="{E18DAAE4-4B33-4979-BC50-FF3782CD337B}" type="slidenum">
              <a:rPr lang="en-US" altLang="zh-CN"/>
              <a:pPr>
                <a:defRPr/>
              </a:pPr>
              <a:t>‹#›</a:t>
            </a:fld>
            <a:endParaRPr lang="en-US" altLang="zh-CN"/>
          </a:p>
        </p:txBody>
      </p:sp>
    </p:spTree>
    <p:extLst>
      <p:ext uri="{BB962C8B-B14F-4D97-AF65-F5344CB8AC3E}">
        <p14:creationId xmlns:p14="http://schemas.microsoft.com/office/powerpoint/2010/main" val="3323335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CE319956-E3A1-431D-8398-6097A3B99EF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5C2FCC12-EC7C-49D4-B1A3-AD62BE1338F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9F273FB2-B67C-4F7C-9515-3CCC982D3986}"/>
              </a:ext>
            </a:extLst>
          </p:cNvPr>
          <p:cNvSpPr>
            <a:spLocks noGrp="1" noChangeArrowheads="1"/>
          </p:cNvSpPr>
          <p:nvPr>
            <p:ph type="sldNum" sz="quarter" idx="12"/>
          </p:nvPr>
        </p:nvSpPr>
        <p:spPr>
          <a:ln/>
        </p:spPr>
        <p:txBody>
          <a:bodyPr/>
          <a:lstStyle>
            <a:lvl1pPr>
              <a:defRPr/>
            </a:lvl1pPr>
          </a:lstStyle>
          <a:p>
            <a:pPr>
              <a:defRPr/>
            </a:pPr>
            <a:fld id="{4D74F2BA-0F4A-4E00-B343-1926EFEC9146}" type="slidenum">
              <a:rPr lang="en-US" altLang="zh-CN"/>
              <a:pPr>
                <a:defRPr/>
              </a:pPr>
              <a:t>‹#›</a:t>
            </a:fld>
            <a:endParaRPr lang="en-US" altLang="zh-CN"/>
          </a:p>
        </p:txBody>
      </p:sp>
    </p:spTree>
    <p:extLst>
      <p:ext uri="{BB962C8B-B14F-4D97-AF65-F5344CB8AC3E}">
        <p14:creationId xmlns:p14="http://schemas.microsoft.com/office/powerpoint/2010/main" val="2653054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16EDCC1D-35C8-410F-B4C5-C9C755BA06D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559A3E85-4CBA-400F-960D-29912B3A88C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95B904D8-0B82-4A2F-8D6A-6B0B8E1EBDB2}"/>
              </a:ext>
            </a:extLst>
          </p:cNvPr>
          <p:cNvSpPr>
            <a:spLocks noGrp="1" noChangeArrowheads="1"/>
          </p:cNvSpPr>
          <p:nvPr>
            <p:ph type="sldNum" sz="quarter" idx="12"/>
          </p:nvPr>
        </p:nvSpPr>
        <p:spPr>
          <a:ln/>
        </p:spPr>
        <p:txBody>
          <a:bodyPr/>
          <a:lstStyle>
            <a:lvl1pPr>
              <a:defRPr/>
            </a:lvl1pPr>
          </a:lstStyle>
          <a:p>
            <a:pPr>
              <a:defRPr/>
            </a:pPr>
            <a:fld id="{89F0AE9E-CEC4-476A-89FD-720824CAEB1E}" type="slidenum">
              <a:rPr lang="en-US" altLang="zh-CN"/>
              <a:pPr>
                <a:defRPr/>
              </a:pPr>
              <a:t>‹#›</a:t>
            </a:fld>
            <a:endParaRPr lang="en-US" altLang="zh-CN"/>
          </a:p>
        </p:txBody>
      </p:sp>
    </p:spTree>
    <p:extLst>
      <p:ext uri="{BB962C8B-B14F-4D97-AF65-F5344CB8AC3E}">
        <p14:creationId xmlns:p14="http://schemas.microsoft.com/office/powerpoint/2010/main" val="1396555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4259BEF7-315F-4800-8253-C9EEB8E1C06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4B9910DE-F389-4982-85F4-BC11DB583E5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52CA3CB8-F470-45B3-B3F0-96A953A6C3BD}"/>
              </a:ext>
            </a:extLst>
          </p:cNvPr>
          <p:cNvSpPr>
            <a:spLocks noGrp="1" noChangeArrowheads="1"/>
          </p:cNvSpPr>
          <p:nvPr>
            <p:ph type="sldNum" sz="quarter" idx="12"/>
          </p:nvPr>
        </p:nvSpPr>
        <p:spPr>
          <a:ln/>
        </p:spPr>
        <p:txBody>
          <a:bodyPr/>
          <a:lstStyle>
            <a:lvl1pPr>
              <a:defRPr/>
            </a:lvl1pPr>
          </a:lstStyle>
          <a:p>
            <a:pPr>
              <a:defRPr/>
            </a:pPr>
            <a:fld id="{954464E7-3E52-4615-B755-FA991ABB3829}" type="slidenum">
              <a:rPr lang="en-US" altLang="zh-CN"/>
              <a:pPr>
                <a:defRPr/>
              </a:pPr>
              <a:t>‹#›</a:t>
            </a:fld>
            <a:endParaRPr lang="en-US" altLang="zh-CN"/>
          </a:p>
        </p:txBody>
      </p:sp>
    </p:spTree>
    <p:extLst>
      <p:ext uri="{BB962C8B-B14F-4D97-AF65-F5344CB8AC3E}">
        <p14:creationId xmlns:p14="http://schemas.microsoft.com/office/powerpoint/2010/main" val="1700261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701CB09-0473-4130-B15E-F5489D58F35C}"/>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D29A482C-303B-4EFA-8AA5-850BA01A1633}"/>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6C1A66D9-1259-4A3B-8DDE-1B3118BD3FE2}"/>
              </a:ext>
            </a:extLst>
          </p:cNvPr>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ltLang="zh-CN"/>
          </a:p>
        </p:txBody>
      </p:sp>
      <p:sp>
        <p:nvSpPr>
          <p:cNvPr id="1029" name="Rectangle 5">
            <a:extLst>
              <a:ext uri="{FF2B5EF4-FFF2-40B4-BE49-F238E27FC236}">
                <a16:creationId xmlns:a16="http://schemas.microsoft.com/office/drawing/2014/main" id="{93829526-E7CA-47F4-B275-575987407C39}"/>
              </a:ext>
            </a:extLst>
          </p:cNvPr>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zh-CN"/>
          </a:p>
        </p:txBody>
      </p:sp>
      <p:sp>
        <p:nvSpPr>
          <p:cNvPr id="1030" name="Rectangle 6">
            <a:extLst>
              <a:ext uri="{FF2B5EF4-FFF2-40B4-BE49-F238E27FC236}">
                <a16:creationId xmlns:a16="http://schemas.microsoft.com/office/drawing/2014/main" id="{185DB9BA-3144-4C65-8224-F4F82269DBB2}"/>
              </a:ext>
            </a:extLst>
          </p:cNvPr>
          <p:cNvSpPr>
            <a:spLocks noGrp="1" noChangeArrowheads="1"/>
          </p:cNvSpPr>
          <p:nvPr>
            <p:ph type="sldNum" sz="quarter" idx="4"/>
          </p:nvPr>
        </p:nvSpPr>
        <p:spPr bwMode="auto">
          <a:xfrm>
            <a:off x="6553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C73363A2-6C8B-41B9-ACD1-D9AD27F6A23D}"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FAB4A4D4-C12D-4F94-B35C-DE4E0F8BA3C3}"/>
              </a:ext>
            </a:extLst>
          </p:cNvPr>
          <p:cNvSpPr>
            <a:spLocks noGrp="1" noChangeArrowheads="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文本占位符 2">
            <a:extLst>
              <a:ext uri="{FF2B5EF4-FFF2-40B4-BE49-F238E27FC236}">
                <a16:creationId xmlns:a16="http://schemas.microsoft.com/office/drawing/2014/main" id="{6A25E22A-B2D4-4C8B-9E9E-B5222C628CDF}"/>
              </a:ext>
            </a:extLst>
          </p:cNvPr>
          <p:cNvSpPr>
            <a:spLocks noGrp="1" noChangeArrowheads="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C77F7A-4645-4E0E-9885-9D38FD305C3F}"/>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hangingPunct="1">
              <a:defRPr sz="900">
                <a:solidFill>
                  <a:schemeClr val="tx1">
                    <a:tint val="75000"/>
                  </a:schemeClr>
                </a:solidFill>
                <a:latin typeface="思源黑体 CN Medium" panose="020B0600000000000000" pitchFamily="34" charset="-122"/>
                <a:ea typeface="思源黑体 CN Medium" panose="020B0600000000000000" pitchFamily="34" charset="-122"/>
              </a:defRPr>
            </a:lvl1pPr>
          </a:lstStyle>
          <a:p>
            <a:pPr>
              <a:defRPr/>
            </a:pPr>
            <a:fld id="{7F2D2029-C10F-4007-803C-A853C1BAFBEF}" type="datetime1">
              <a:rPr lang="zh-CN" altLang="en-US"/>
              <a:pPr>
                <a:defRPr/>
              </a:pPr>
              <a:t>2024/8/15</a:t>
            </a:fld>
            <a:endParaRPr lang="zh-CN" altLang="en-US" dirty="0"/>
          </a:p>
        </p:txBody>
      </p:sp>
      <p:sp>
        <p:nvSpPr>
          <p:cNvPr id="5" name="页脚占位符 4">
            <a:extLst>
              <a:ext uri="{FF2B5EF4-FFF2-40B4-BE49-F238E27FC236}">
                <a16:creationId xmlns:a16="http://schemas.microsoft.com/office/drawing/2014/main" id="{88B6262F-5735-409B-8169-6C0EA8C51250}"/>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hangingPunct="1">
              <a:defRPr sz="900">
                <a:solidFill>
                  <a:schemeClr val="tx1">
                    <a:tint val="75000"/>
                  </a:schemeClr>
                </a:solidFill>
                <a:latin typeface="思源黑体 CN Medium" panose="020B0600000000000000" pitchFamily="34" charset="-122"/>
                <a:ea typeface="思源黑体 CN Medium" panose="020B0600000000000000" pitchFamily="34" charset="-122"/>
              </a:defRPr>
            </a:lvl1pPr>
          </a:lstStyle>
          <a:p>
            <a:pPr>
              <a:defRPr/>
            </a:pPr>
            <a:r>
              <a:rPr lang="zh-CN" altLang="en-US"/>
              <a:t>西安电子科技大学</a:t>
            </a:r>
          </a:p>
        </p:txBody>
      </p:sp>
      <p:sp>
        <p:nvSpPr>
          <p:cNvPr id="6" name="灯片编号占位符 5">
            <a:extLst>
              <a:ext uri="{FF2B5EF4-FFF2-40B4-BE49-F238E27FC236}">
                <a16:creationId xmlns:a16="http://schemas.microsoft.com/office/drawing/2014/main" id="{D81B8DA6-A630-4565-BF05-06B1A839D2BB}"/>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eaLnBrk="1" hangingPunct="1">
              <a:defRPr sz="900">
                <a:solidFill>
                  <a:schemeClr val="tx1">
                    <a:tint val="75000"/>
                  </a:schemeClr>
                </a:solidFill>
                <a:latin typeface="思源黑体 CN Medium" panose="020B0600000000000000" pitchFamily="34" charset="-122"/>
                <a:ea typeface="思源黑体 CN Medium" panose="020B0600000000000000" pitchFamily="34" charset="-122"/>
              </a:defRPr>
            </a:lvl1pPr>
          </a:lstStyle>
          <a:p>
            <a:pPr>
              <a:defRPr/>
            </a:pPr>
            <a:fld id="{164F208C-B935-482A-9C51-F9C89E153AC5}"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819"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20" r:id="rId16"/>
    <p:sldLayoutId id="2147483836" r:id="rId17"/>
    <p:sldLayoutId id="2147483821" r:id="rId18"/>
    <p:sldLayoutId id="2147483837" r:id="rId19"/>
    <p:sldLayoutId id="2147483838" r:id="rId20"/>
  </p:sldLayoutIdLst>
  <p:hf hdr="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2pPr>
      <a:lvl3pPr algn="l" defTabSz="685800" rtl="0" eaLnBrk="0" fontAlgn="base" hangingPunct="0">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3pPr>
      <a:lvl4pPr algn="l" defTabSz="685800" rtl="0" eaLnBrk="0" fontAlgn="base" hangingPunct="0">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4pPr>
      <a:lvl5pPr algn="l" defTabSz="685800" rtl="0" eaLnBrk="0" fontAlgn="base" hangingPunct="0">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6" Type="http://schemas.openxmlformats.org/officeDocument/2006/relationships/image" Target="../media/image155.png"/><Relationship Id="rId39" Type="http://schemas.openxmlformats.org/officeDocument/2006/relationships/image" Target="../media/image167.png"/><Relationship Id="rId21" Type="http://schemas.openxmlformats.org/officeDocument/2006/relationships/image" Target="../media/image150.png"/><Relationship Id="rId34" Type="http://schemas.openxmlformats.org/officeDocument/2006/relationships/image" Target="../media/image188.png"/><Relationship Id="rId42" Type="http://schemas.openxmlformats.org/officeDocument/2006/relationships/image" Target="../media/image170.png"/><Relationship Id="rId47" Type="http://schemas.openxmlformats.org/officeDocument/2006/relationships/image" Target="../media/image175.png"/><Relationship Id="rId50" Type="http://schemas.openxmlformats.org/officeDocument/2006/relationships/image" Target="../media/image181.png"/><Relationship Id="rId55" Type="http://schemas.openxmlformats.org/officeDocument/2006/relationships/image" Target="../media/image197.png"/><Relationship Id="rId2" Type="http://schemas.openxmlformats.org/officeDocument/2006/relationships/notesSlide" Target="../notesSlides/notesSlide9.xml"/><Relationship Id="rId20" Type="http://schemas.openxmlformats.org/officeDocument/2006/relationships/image" Target="../media/image182.png"/><Relationship Id="rId29" Type="http://schemas.openxmlformats.org/officeDocument/2006/relationships/image" Target="../media/image158.png"/><Relationship Id="rId41" Type="http://schemas.openxmlformats.org/officeDocument/2006/relationships/image" Target="../media/image169.png"/><Relationship Id="rId54" Type="http://schemas.openxmlformats.org/officeDocument/2006/relationships/image" Target="../media/image196.png"/><Relationship Id="rId1" Type="http://schemas.openxmlformats.org/officeDocument/2006/relationships/slideLayout" Target="../slideLayouts/slideLayout2.xml"/><Relationship Id="rId24" Type="http://schemas.openxmlformats.org/officeDocument/2006/relationships/image" Target="../media/image153.png"/><Relationship Id="rId32" Type="http://schemas.openxmlformats.org/officeDocument/2006/relationships/image" Target="../media/image186.png"/><Relationship Id="rId37" Type="http://schemas.openxmlformats.org/officeDocument/2006/relationships/image" Target="../media/image191.png"/><Relationship Id="rId40" Type="http://schemas.openxmlformats.org/officeDocument/2006/relationships/image" Target="../media/image168.png"/><Relationship Id="rId45" Type="http://schemas.openxmlformats.org/officeDocument/2006/relationships/image" Target="../media/image173.png"/><Relationship Id="rId53" Type="http://schemas.openxmlformats.org/officeDocument/2006/relationships/image" Target="../media/image193.png"/><Relationship Id="rId23" Type="http://schemas.openxmlformats.org/officeDocument/2006/relationships/image" Target="../media/image183.png"/><Relationship Id="rId28" Type="http://schemas.openxmlformats.org/officeDocument/2006/relationships/image" Target="../media/image185.png"/><Relationship Id="rId36" Type="http://schemas.openxmlformats.org/officeDocument/2006/relationships/image" Target="../media/image190.png"/><Relationship Id="rId49" Type="http://schemas.openxmlformats.org/officeDocument/2006/relationships/image" Target="../media/image177.png"/><Relationship Id="rId19" Type="http://schemas.openxmlformats.org/officeDocument/2006/relationships/image" Target="../media/image148.png"/><Relationship Id="rId31" Type="http://schemas.openxmlformats.org/officeDocument/2006/relationships/image" Target="../media/image160.png"/><Relationship Id="rId44" Type="http://schemas.openxmlformats.org/officeDocument/2006/relationships/image" Target="../media/image172.png"/><Relationship Id="rId52" Type="http://schemas.openxmlformats.org/officeDocument/2006/relationships/image" Target="../media/image195.png"/><Relationship Id="rId4" Type="http://schemas.openxmlformats.org/officeDocument/2006/relationships/image" Target="../media/image37.png"/><Relationship Id="rId22" Type="http://schemas.openxmlformats.org/officeDocument/2006/relationships/image" Target="../media/image151.png"/><Relationship Id="rId27" Type="http://schemas.openxmlformats.org/officeDocument/2006/relationships/image" Target="../media/image184.png"/><Relationship Id="rId30" Type="http://schemas.openxmlformats.org/officeDocument/2006/relationships/image" Target="../media/image159.png"/><Relationship Id="rId35" Type="http://schemas.openxmlformats.org/officeDocument/2006/relationships/image" Target="../media/image189.png"/><Relationship Id="rId43" Type="http://schemas.openxmlformats.org/officeDocument/2006/relationships/image" Target="../media/image171.png"/><Relationship Id="rId48" Type="http://schemas.openxmlformats.org/officeDocument/2006/relationships/image" Target="../media/image176.png"/><Relationship Id="rId56" Type="http://schemas.openxmlformats.org/officeDocument/2006/relationships/image" Target="../media/image198.png"/><Relationship Id="rId51" Type="http://schemas.openxmlformats.org/officeDocument/2006/relationships/image" Target="../media/image194.png"/><Relationship Id="rId3" Type="http://schemas.openxmlformats.org/officeDocument/2006/relationships/image" Target="../media/image6.jpeg"/><Relationship Id="rId25" Type="http://schemas.openxmlformats.org/officeDocument/2006/relationships/image" Target="../media/image154.png"/><Relationship Id="rId33" Type="http://schemas.openxmlformats.org/officeDocument/2006/relationships/image" Target="../media/image187.png"/><Relationship Id="rId38" Type="http://schemas.openxmlformats.org/officeDocument/2006/relationships/image" Target="../media/image192.png"/><Relationship Id="rId46" Type="http://schemas.openxmlformats.org/officeDocument/2006/relationships/image" Target="../media/image17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99.png"/></Relationships>
</file>

<file path=ppt/slides/_rels/slide13.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image" Target="../media/image6.jpeg"/><Relationship Id="rId7" Type="http://schemas.openxmlformats.org/officeDocument/2006/relationships/image" Target="../media/image20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03.png"/><Relationship Id="rId5" Type="http://schemas.openxmlformats.org/officeDocument/2006/relationships/image" Target="../media/image204.png"/><Relationship Id="rId10" Type="http://schemas.openxmlformats.org/officeDocument/2006/relationships/image" Target="../media/image208.png"/><Relationship Id="rId4" Type="http://schemas.openxmlformats.org/officeDocument/2006/relationships/image" Target="../media/image202.png"/><Relationship Id="rId9" Type="http://schemas.openxmlformats.org/officeDocument/2006/relationships/image" Target="../media/image207.png"/></Relationships>
</file>

<file path=ppt/slides/_rels/slide14.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6.jpeg"/><Relationship Id="rId7" Type="http://schemas.openxmlformats.org/officeDocument/2006/relationships/image" Target="../media/image212.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1.jpeg"/><Relationship Id="rId5" Type="http://schemas.openxmlformats.org/officeDocument/2006/relationships/image" Target="../media/image210.png"/><Relationship Id="rId4" Type="http://schemas.openxmlformats.org/officeDocument/2006/relationships/image" Target="../media/image209.png"/><Relationship Id="rId9" Type="http://schemas.openxmlformats.org/officeDocument/2006/relationships/image" Target="../media/image201.png"/></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15.png"/><Relationship Id="rId4" Type="http://schemas.openxmlformats.org/officeDocument/2006/relationships/image" Target="../media/image214.png"/></Relationships>
</file>

<file path=ppt/slides/_rels/slide16.xml.rels><?xml version="1.0" encoding="UTF-8" standalone="yes"?>
<Relationships xmlns="http://schemas.openxmlformats.org/package/2006/relationships"><Relationship Id="rId8" Type="http://schemas.openxmlformats.org/officeDocument/2006/relationships/image" Target="../media/image221.png"/><Relationship Id="rId13" Type="http://schemas.openxmlformats.org/officeDocument/2006/relationships/image" Target="../media/image226.png"/><Relationship Id="rId3" Type="http://schemas.openxmlformats.org/officeDocument/2006/relationships/image" Target="../media/image216.png"/><Relationship Id="rId7" Type="http://schemas.openxmlformats.org/officeDocument/2006/relationships/image" Target="../media/image220.png"/><Relationship Id="rId12" Type="http://schemas.openxmlformats.org/officeDocument/2006/relationships/image" Target="../media/image225.png"/><Relationship Id="rId2" Type="http://schemas.openxmlformats.org/officeDocument/2006/relationships/image" Target="../media/image6.jpeg"/><Relationship Id="rId16" Type="http://schemas.openxmlformats.org/officeDocument/2006/relationships/image" Target="../media/image229.png"/><Relationship Id="rId1" Type="http://schemas.openxmlformats.org/officeDocument/2006/relationships/slideLayout" Target="../slideLayouts/slideLayout2.xml"/><Relationship Id="rId6" Type="http://schemas.openxmlformats.org/officeDocument/2006/relationships/image" Target="../media/image219.png"/><Relationship Id="rId11" Type="http://schemas.openxmlformats.org/officeDocument/2006/relationships/image" Target="../media/image224.png"/><Relationship Id="rId5" Type="http://schemas.openxmlformats.org/officeDocument/2006/relationships/image" Target="../media/image218.png"/><Relationship Id="rId15" Type="http://schemas.openxmlformats.org/officeDocument/2006/relationships/image" Target="../media/image228.png"/><Relationship Id="rId10" Type="http://schemas.openxmlformats.org/officeDocument/2006/relationships/image" Target="../media/image223.png"/><Relationship Id="rId4" Type="http://schemas.openxmlformats.org/officeDocument/2006/relationships/image" Target="../media/image217.png"/><Relationship Id="rId9" Type="http://schemas.openxmlformats.org/officeDocument/2006/relationships/image" Target="../media/image222.png"/><Relationship Id="rId14" Type="http://schemas.openxmlformats.org/officeDocument/2006/relationships/image" Target="../media/image22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3" Type="http://schemas.openxmlformats.org/officeDocument/2006/relationships/image" Target="../media/image239.png"/><Relationship Id="rId18" Type="http://schemas.openxmlformats.org/officeDocument/2006/relationships/image" Target="../media/image244.png"/><Relationship Id="rId26" Type="http://schemas.openxmlformats.org/officeDocument/2006/relationships/image" Target="../media/image253.png"/><Relationship Id="rId39" Type="http://schemas.openxmlformats.org/officeDocument/2006/relationships/image" Target="../media/image266.png"/><Relationship Id="rId21" Type="http://schemas.openxmlformats.org/officeDocument/2006/relationships/image" Target="../media/image247.png"/><Relationship Id="rId34" Type="http://schemas.openxmlformats.org/officeDocument/2006/relationships/image" Target="../media/image261.png"/><Relationship Id="rId42" Type="http://schemas.openxmlformats.org/officeDocument/2006/relationships/image" Target="../media/image269.png"/><Relationship Id="rId47" Type="http://schemas.openxmlformats.org/officeDocument/2006/relationships/image" Target="../media/image274.png"/><Relationship Id="rId50" Type="http://schemas.openxmlformats.org/officeDocument/2006/relationships/image" Target="../media/image277.png"/><Relationship Id="rId55" Type="http://schemas.openxmlformats.org/officeDocument/2006/relationships/image" Target="../media/image282.png"/><Relationship Id="rId7" Type="http://schemas.openxmlformats.org/officeDocument/2006/relationships/image" Target="../media/image233.png"/><Relationship Id="rId2" Type="http://schemas.openxmlformats.org/officeDocument/2006/relationships/notesSlide" Target="../notesSlides/notesSlide16.xml"/><Relationship Id="rId16" Type="http://schemas.openxmlformats.org/officeDocument/2006/relationships/image" Target="../media/image242.png"/><Relationship Id="rId29" Type="http://schemas.openxmlformats.org/officeDocument/2006/relationships/image" Target="../media/image256.png"/><Relationship Id="rId11" Type="http://schemas.openxmlformats.org/officeDocument/2006/relationships/image" Target="../media/image237.png"/><Relationship Id="rId24" Type="http://schemas.openxmlformats.org/officeDocument/2006/relationships/image" Target="../media/image251.png"/><Relationship Id="rId32" Type="http://schemas.openxmlformats.org/officeDocument/2006/relationships/image" Target="../media/image259.png"/><Relationship Id="rId37" Type="http://schemas.openxmlformats.org/officeDocument/2006/relationships/image" Target="../media/image264.png"/><Relationship Id="rId40" Type="http://schemas.openxmlformats.org/officeDocument/2006/relationships/image" Target="../media/image267.png"/><Relationship Id="rId45" Type="http://schemas.openxmlformats.org/officeDocument/2006/relationships/image" Target="../media/image272.png"/><Relationship Id="rId53" Type="http://schemas.openxmlformats.org/officeDocument/2006/relationships/image" Target="../media/image280.png"/><Relationship Id="rId58" Type="http://schemas.openxmlformats.org/officeDocument/2006/relationships/image" Target="../media/image285.png"/><Relationship Id="rId5" Type="http://schemas.openxmlformats.org/officeDocument/2006/relationships/image" Target="../media/image231.png"/><Relationship Id="rId61" Type="http://schemas.openxmlformats.org/officeDocument/2006/relationships/image" Target="../media/image288.png"/><Relationship Id="rId19" Type="http://schemas.openxmlformats.org/officeDocument/2006/relationships/image" Target="../media/image245.png"/><Relationship Id="rId14" Type="http://schemas.openxmlformats.org/officeDocument/2006/relationships/image" Target="../media/image240.png"/><Relationship Id="rId22" Type="http://schemas.openxmlformats.org/officeDocument/2006/relationships/image" Target="../media/image248.png"/><Relationship Id="rId27" Type="http://schemas.openxmlformats.org/officeDocument/2006/relationships/image" Target="../media/image254.png"/><Relationship Id="rId30" Type="http://schemas.openxmlformats.org/officeDocument/2006/relationships/image" Target="../media/image257.png"/><Relationship Id="rId35" Type="http://schemas.openxmlformats.org/officeDocument/2006/relationships/image" Target="../media/image262.png"/><Relationship Id="rId43" Type="http://schemas.openxmlformats.org/officeDocument/2006/relationships/image" Target="../media/image270.png"/><Relationship Id="rId48" Type="http://schemas.openxmlformats.org/officeDocument/2006/relationships/image" Target="../media/image275.png"/><Relationship Id="rId56" Type="http://schemas.openxmlformats.org/officeDocument/2006/relationships/image" Target="../media/image283.png"/><Relationship Id="rId8" Type="http://schemas.openxmlformats.org/officeDocument/2006/relationships/image" Target="../media/image234.png"/><Relationship Id="rId51" Type="http://schemas.openxmlformats.org/officeDocument/2006/relationships/image" Target="../media/image278.png"/><Relationship Id="rId3" Type="http://schemas.openxmlformats.org/officeDocument/2006/relationships/image" Target="../media/image6.jpeg"/><Relationship Id="rId12" Type="http://schemas.openxmlformats.org/officeDocument/2006/relationships/image" Target="../media/image238.png"/><Relationship Id="rId17" Type="http://schemas.openxmlformats.org/officeDocument/2006/relationships/image" Target="../media/image243.png"/><Relationship Id="rId25" Type="http://schemas.openxmlformats.org/officeDocument/2006/relationships/image" Target="../media/image252.png"/><Relationship Id="rId33" Type="http://schemas.openxmlformats.org/officeDocument/2006/relationships/image" Target="../media/image260.png"/><Relationship Id="rId38" Type="http://schemas.openxmlformats.org/officeDocument/2006/relationships/image" Target="../media/image265.png"/><Relationship Id="rId46" Type="http://schemas.openxmlformats.org/officeDocument/2006/relationships/image" Target="../media/image273.png"/><Relationship Id="rId59" Type="http://schemas.openxmlformats.org/officeDocument/2006/relationships/image" Target="../media/image286.png"/><Relationship Id="rId20" Type="http://schemas.openxmlformats.org/officeDocument/2006/relationships/image" Target="../media/image246.png"/><Relationship Id="rId41" Type="http://schemas.openxmlformats.org/officeDocument/2006/relationships/image" Target="../media/image268.png"/><Relationship Id="rId54" Type="http://schemas.openxmlformats.org/officeDocument/2006/relationships/image" Target="../media/image281.png"/><Relationship Id="rId1" Type="http://schemas.openxmlformats.org/officeDocument/2006/relationships/slideLayout" Target="../slideLayouts/slideLayout2.xml"/><Relationship Id="rId6" Type="http://schemas.openxmlformats.org/officeDocument/2006/relationships/image" Target="../media/image232.png"/><Relationship Id="rId15" Type="http://schemas.openxmlformats.org/officeDocument/2006/relationships/image" Target="../media/image241.png"/><Relationship Id="rId23" Type="http://schemas.openxmlformats.org/officeDocument/2006/relationships/image" Target="../media/image250.png"/><Relationship Id="rId28" Type="http://schemas.openxmlformats.org/officeDocument/2006/relationships/image" Target="../media/image255.png"/><Relationship Id="rId36" Type="http://schemas.openxmlformats.org/officeDocument/2006/relationships/image" Target="../media/image263.png"/><Relationship Id="rId49" Type="http://schemas.openxmlformats.org/officeDocument/2006/relationships/image" Target="../media/image276.png"/><Relationship Id="rId57" Type="http://schemas.openxmlformats.org/officeDocument/2006/relationships/image" Target="../media/image284.png"/><Relationship Id="rId10" Type="http://schemas.openxmlformats.org/officeDocument/2006/relationships/image" Target="../media/image236.png"/><Relationship Id="rId31" Type="http://schemas.openxmlformats.org/officeDocument/2006/relationships/image" Target="../media/image258.png"/><Relationship Id="rId44" Type="http://schemas.openxmlformats.org/officeDocument/2006/relationships/image" Target="../media/image271.png"/><Relationship Id="rId52" Type="http://schemas.openxmlformats.org/officeDocument/2006/relationships/image" Target="../media/image279.png"/><Relationship Id="rId60" Type="http://schemas.openxmlformats.org/officeDocument/2006/relationships/image" Target="../media/image287.png"/><Relationship Id="rId4" Type="http://schemas.openxmlformats.org/officeDocument/2006/relationships/image" Target="../media/image230.png"/><Relationship Id="rId9" Type="http://schemas.openxmlformats.org/officeDocument/2006/relationships/image" Target="../media/image235.png"/></Relationships>
</file>

<file path=ppt/slides/_rels/slide19.xml.rels><?xml version="1.0" encoding="UTF-8" standalone="yes"?>
<Relationships xmlns="http://schemas.openxmlformats.org/package/2006/relationships"><Relationship Id="rId26" Type="http://schemas.openxmlformats.org/officeDocument/2006/relationships/image" Target="../media/image311.png"/><Relationship Id="rId21" Type="http://schemas.openxmlformats.org/officeDocument/2006/relationships/image" Target="../media/image306.png"/><Relationship Id="rId42" Type="http://schemas.openxmlformats.org/officeDocument/2006/relationships/image" Target="../media/image327.png"/><Relationship Id="rId47" Type="http://schemas.openxmlformats.org/officeDocument/2006/relationships/image" Target="../media/image332.png"/><Relationship Id="rId63" Type="http://schemas.openxmlformats.org/officeDocument/2006/relationships/image" Target="../media/image348.png"/><Relationship Id="rId68" Type="http://schemas.openxmlformats.org/officeDocument/2006/relationships/image" Target="../media/image353.png"/><Relationship Id="rId2" Type="http://schemas.openxmlformats.org/officeDocument/2006/relationships/notesSlide" Target="../notesSlides/notesSlide17.xml"/><Relationship Id="rId16" Type="http://schemas.openxmlformats.org/officeDocument/2006/relationships/image" Target="../media/image301.png"/><Relationship Id="rId29" Type="http://schemas.openxmlformats.org/officeDocument/2006/relationships/image" Target="../media/image314.png"/><Relationship Id="rId11" Type="http://schemas.openxmlformats.org/officeDocument/2006/relationships/image" Target="../media/image296.png"/><Relationship Id="rId24" Type="http://schemas.openxmlformats.org/officeDocument/2006/relationships/image" Target="../media/image309.png"/><Relationship Id="rId32" Type="http://schemas.openxmlformats.org/officeDocument/2006/relationships/image" Target="../media/image317.png"/><Relationship Id="rId37" Type="http://schemas.openxmlformats.org/officeDocument/2006/relationships/image" Target="../media/image322.png"/><Relationship Id="rId40" Type="http://schemas.openxmlformats.org/officeDocument/2006/relationships/image" Target="../media/image325.png"/><Relationship Id="rId45" Type="http://schemas.openxmlformats.org/officeDocument/2006/relationships/image" Target="../media/image330.png"/><Relationship Id="rId53" Type="http://schemas.openxmlformats.org/officeDocument/2006/relationships/image" Target="../media/image338.png"/><Relationship Id="rId58" Type="http://schemas.openxmlformats.org/officeDocument/2006/relationships/image" Target="../media/image343.png"/><Relationship Id="rId66" Type="http://schemas.openxmlformats.org/officeDocument/2006/relationships/image" Target="../media/image351.png"/><Relationship Id="rId5" Type="http://schemas.openxmlformats.org/officeDocument/2006/relationships/image" Target="../media/image289.png"/><Relationship Id="rId61" Type="http://schemas.openxmlformats.org/officeDocument/2006/relationships/image" Target="../media/image346.png"/><Relationship Id="rId19" Type="http://schemas.openxmlformats.org/officeDocument/2006/relationships/image" Target="../media/image304.png"/><Relationship Id="rId14" Type="http://schemas.openxmlformats.org/officeDocument/2006/relationships/image" Target="../media/image299.png"/><Relationship Id="rId22" Type="http://schemas.openxmlformats.org/officeDocument/2006/relationships/image" Target="../media/image307.png"/><Relationship Id="rId27" Type="http://schemas.openxmlformats.org/officeDocument/2006/relationships/image" Target="../media/image312.png"/><Relationship Id="rId30" Type="http://schemas.openxmlformats.org/officeDocument/2006/relationships/image" Target="../media/image315.png"/><Relationship Id="rId35" Type="http://schemas.openxmlformats.org/officeDocument/2006/relationships/image" Target="../media/image320.png"/><Relationship Id="rId43" Type="http://schemas.openxmlformats.org/officeDocument/2006/relationships/image" Target="../media/image328.png"/><Relationship Id="rId48" Type="http://schemas.openxmlformats.org/officeDocument/2006/relationships/image" Target="../media/image333.png"/><Relationship Id="rId56" Type="http://schemas.openxmlformats.org/officeDocument/2006/relationships/image" Target="../media/image341.png"/><Relationship Id="rId64" Type="http://schemas.openxmlformats.org/officeDocument/2006/relationships/image" Target="../media/image349.png"/><Relationship Id="rId69" Type="http://schemas.openxmlformats.org/officeDocument/2006/relationships/image" Target="../media/image354.png"/><Relationship Id="rId8" Type="http://schemas.openxmlformats.org/officeDocument/2006/relationships/image" Target="../media/image292.png"/><Relationship Id="rId51" Type="http://schemas.openxmlformats.org/officeDocument/2006/relationships/image" Target="../media/image336.png"/><Relationship Id="rId72" Type="http://schemas.openxmlformats.org/officeDocument/2006/relationships/image" Target="../media/image357.png"/><Relationship Id="rId3" Type="http://schemas.openxmlformats.org/officeDocument/2006/relationships/image" Target="../media/image6.jpeg"/><Relationship Id="rId12" Type="http://schemas.openxmlformats.org/officeDocument/2006/relationships/image" Target="../media/image297.png"/><Relationship Id="rId17" Type="http://schemas.openxmlformats.org/officeDocument/2006/relationships/image" Target="../media/image302.png"/><Relationship Id="rId25" Type="http://schemas.openxmlformats.org/officeDocument/2006/relationships/image" Target="../media/image310.png"/><Relationship Id="rId33" Type="http://schemas.openxmlformats.org/officeDocument/2006/relationships/image" Target="../media/image318.png"/><Relationship Id="rId38" Type="http://schemas.openxmlformats.org/officeDocument/2006/relationships/image" Target="../media/image323.png"/><Relationship Id="rId46" Type="http://schemas.openxmlformats.org/officeDocument/2006/relationships/image" Target="../media/image331.png"/><Relationship Id="rId59" Type="http://schemas.openxmlformats.org/officeDocument/2006/relationships/image" Target="../media/image344.png"/><Relationship Id="rId67" Type="http://schemas.openxmlformats.org/officeDocument/2006/relationships/image" Target="../media/image352.png"/><Relationship Id="rId20" Type="http://schemas.openxmlformats.org/officeDocument/2006/relationships/image" Target="../media/image305.png"/><Relationship Id="rId41" Type="http://schemas.openxmlformats.org/officeDocument/2006/relationships/image" Target="../media/image326.png"/><Relationship Id="rId54" Type="http://schemas.openxmlformats.org/officeDocument/2006/relationships/image" Target="../media/image339.png"/><Relationship Id="rId62" Type="http://schemas.openxmlformats.org/officeDocument/2006/relationships/image" Target="../media/image347.png"/><Relationship Id="rId70" Type="http://schemas.openxmlformats.org/officeDocument/2006/relationships/image" Target="../media/image355.png"/><Relationship Id="rId1" Type="http://schemas.openxmlformats.org/officeDocument/2006/relationships/slideLayout" Target="../slideLayouts/slideLayout2.xml"/><Relationship Id="rId6" Type="http://schemas.openxmlformats.org/officeDocument/2006/relationships/image" Target="../media/image290.png"/><Relationship Id="rId15" Type="http://schemas.openxmlformats.org/officeDocument/2006/relationships/image" Target="../media/image300.png"/><Relationship Id="rId23" Type="http://schemas.openxmlformats.org/officeDocument/2006/relationships/image" Target="../media/image308.png"/><Relationship Id="rId28" Type="http://schemas.openxmlformats.org/officeDocument/2006/relationships/image" Target="../media/image313.png"/><Relationship Id="rId36" Type="http://schemas.openxmlformats.org/officeDocument/2006/relationships/image" Target="../media/image321.png"/><Relationship Id="rId49" Type="http://schemas.openxmlformats.org/officeDocument/2006/relationships/image" Target="../media/image334.png"/><Relationship Id="rId57" Type="http://schemas.openxmlformats.org/officeDocument/2006/relationships/image" Target="../media/image342.png"/><Relationship Id="rId10" Type="http://schemas.openxmlformats.org/officeDocument/2006/relationships/image" Target="../media/image294.png"/><Relationship Id="rId31" Type="http://schemas.openxmlformats.org/officeDocument/2006/relationships/image" Target="../media/image316.png"/><Relationship Id="rId44" Type="http://schemas.openxmlformats.org/officeDocument/2006/relationships/image" Target="../media/image329.png"/><Relationship Id="rId52" Type="http://schemas.openxmlformats.org/officeDocument/2006/relationships/image" Target="../media/image337.png"/><Relationship Id="rId60" Type="http://schemas.openxmlformats.org/officeDocument/2006/relationships/image" Target="../media/image345.png"/><Relationship Id="rId65" Type="http://schemas.openxmlformats.org/officeDocument/2006/relationships/image" Target="../media/image350.png"/><Relationship Id="rId73" Type="http://schemas.openxmlformats.org/officeDocument/2006/relationships/image" Target="../media/image358.png"/><Relationship Id="rId4" Type="http://schemas.openxmlformats.org/officeDocument/2006/relationships/image" Target="../media/image249.png"/><Relationship Id="rId9" Type="http://schemas.openxmlformats.org/officeDocument/2006/relationships/image" Target="../media/image293.png"/><Relationship Id="rId13" Type="http://schemas.openxmlformats.org/officeDocument/2006/relationships/image" Target="../media/image298.png"/><Relationship Id="rId18" Type="http://schemas.openxmlformats.org/officeDocument/2006/relationships/image" Target="../media/image303.png"/><Relationship Id="rId39" Type="http://schemas.openxmlformats.org/officeDocument/2006/relationships/image" Target="../media/image324.png"/><Relationship Id="rId34" Type="http://schemas.openxmlformats.org/officeDocument/2006/relationships/image" Target="../media/image319.png"/><Relationship Id="rId50" Type="http://schemas.openxmlformats.org/officeDocument/2006/relationships/image" Target="../media/image335.png"/><Relationship Id="rId55" Type="http://schemas.openxmlformats.org/officeDocument/2006/relationships/image" Target="../media/image340.png"/><Relationship Id="rId7" Type="http://schemas.openxmlformats.org/officeDocument/2006/relationships/image" Target="../media/image291.png"/><Relationship Id="rId71" Type="http://schemas.openxmlformats.org/officeDocument/2006/relationships/image" Target="../media/image356.png"/></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6.jpe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notesSlide" Target="../notesSlides/notesSlide1.xml"/><Relationship Id="rId2" Type="http://schemas.openxmlformats.org/officeDocument/2006/relationships/tags" Target="../tags/tag2.xml"/><Relationship Id="rId16"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36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9.png"/><Relationship Id="rId4" Type="http://schemas.openxmlformats.org/officeDocument/2006/relationships/image" Target="../media/image295.png"/></Relationships>
</file>

<file path=ppt/slides/_rels/slide2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6.jpeg"/><Relationship Id="rId7" Type="http://schemas.openxmlformats.org/officeDocument/2006/relationships/image" Target="../media/image36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microsoft.com/office/2007/relationships/hdphoto" Target="../media/hdphoto2.wdp"/><Relationship Id="rId5" Type="http://schemas.microsoft.com/office/2007/relationships/hdphoto" Target="../media/hdphoto1.wdp"/><Relationship Id="rId10" Type="http://schemas.microsoft.com/office/2007/relationships/hdphoto" Target="../media/hdphoto4.wdp"/><Relationship Id="rId4" Type="http://schemas.openxmlformats.org/officeDocument/2006/relationships/image" Target="../media/image362.png"/><Relationship Id="rId9" Type="http://schemas.openxmlformats.org/officeDocument/2006/relationships/image" Target="../media/image36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gif"/></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7.png"/><Relationship Id="rId3" Type="http://schemas.openxmlformats.org/officeDocument/2006/relationships/image" Target="../media/image6.jpeg"/><Relationship Id="rId21" Type="http://schemas.openxmlformats.org/officeDocument/2006/relationships/image" Target="../media/image24.png"/><Relationship Id="rId7" Type="http://schemas.openxmlformats.org/officeDocument/2006/relationships/image" Target="../media/image11.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9.png"/><Relationship Id="rId2" Type="http://schemas.openxmlformats.org/officeDocument/2006/relationships/notesSlide" Target="../notesSlides/notesSlide4.xml"/><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4.png"/><Relationship Id="rId24" Type="http://schemas.openxmlformats.org/officeDocument/2006/relationships/image" Target="../media/image28.png"/><Relationship Id="rId5" Type="http://schemas.openxmlformats.org/officeDocument/2006/relationships/image" Target="../media/image9.png"/><Relationship Id="rId15" Type="http://schemas.openxmlformats.org/officeDocument/2006/relationships/image" Target="../media/image18.png"/><Relationship Id="rId23" Type="http://schemas.openxmlformats.org/officeDocument/2006/relationships/image" Target="../media/image26.png"/><Relationship Id="rId10" Type="http://schemas.openxmlformats.org/officeDocument/2006/relationships/image" Target="../media/image13.png"/><Relationship Id="rId19" Type="http://schemas.openxmlformats.org/officeDocument/2006/relationships/image" Target="../media/image22.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s>
</file>

<file path=ppt/slides/_rels/slide6.xml.rels><?xml version="1.0" encoding="UTF-8" standalone="yes"?>
<Relationships xmlns="http://schemas.openxmlformats.org/package/2006/relationships"><Relationship Id="rId13" Type="http://schemas.openxmlformats.org/officeDocument/2006/relationships/image" Target="../media/image40.png"/><Relationship Id="rId18" Type="http://schemas.openxmlformats.org/officeDocument/2006/relationships/image" Target="../media/image45.png"/><Relationship Id="rId26" Type="http://schemas.openxmlformats.org/officeDocument/2006/relationships/image" Target="../media/image53.png"/><Relationship Id="rId39" Type="http://schemas.openxmlformats.org/officeDocument/2006/relationships/image" Target="../media/image60.png"/><Relationship Id="rId34" Type="http://schemas.openxmlformats.org/officeDocument/2006/relationships/image" Target="../media/image43.png"/><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png"/><Relationship Id="rId33" Type="http://schemas.openxmlformats.org/officeDocument/2006/relationships/image" Target="../media/image42.png"/><Relationship Id="rId17" Type="http://schemas.openxmlformats.org/officeDocument/2006/relationships/image" Target="../media/image44.png"/><Relationship Id="rId25" Type="http://schemas.openxmlformats.org/officeDocument/2006/relationships/image" Target="../media/image52.png"/><Relationship Id="rId2" Type="http://schemas.openxmlformats.org/officeDocument/2006/relationships/notesSlide" Target="../notesSlides/notesSlide5.xml"/><Relationship Id="rId16" Type="http://schemas.openxmlformats.org/officeDocument/2006/relationships/image" Target="../media/image430.png"/><Relationship Id="rId20" Type="http://schemas.openxmlformats.org/officeDocument/2006/relationships/image" Target="../media/image47.png"/><Relationship Id="rId29" Type="http://schemas.openxmlformats.org/officeDocument/2006/relationships/image" Target="../media/image56.png"/><Relationship Id="rId41"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8.png"/><Relationship Id="rId32" Type="http://schemas.openxmlformats.org/officeDocument/2006/relationships/image" Target="../media/image364.png"/><Relationship Id="rId37" Type="http://schemas.openxmlformats.org/officeDocument/2006/relationships/image" Target="../media/image51.png"/><Relationship Id="rId40" Type="http://schemas.openxmlformats.org/officeDocument/2006/relationships/image" Target="../media/image61.png"/><Relationship Id="rId5" Type="http://schemas.openxmlformats.org/officeDocument/2006/relationships/image" Target="../media/image32.png"/><Relationship Id="rId15" Type="http://schemas.openxmlformats.org/officeDocument/2006/relationships/image" Target="../media/image420.png"/><Relationship Id="rId36" Type="http://schemas.openxmlformats.org/officeDocument/2006/relationships/image" Target="../media/image50.png"/><Relationship Id="rId28" Type="http://schemas.openxmlformats.org/officeDocument/2006/relationships/image" Target="../media/image55.png"/><Relationship Id="rId10" Type="http://schemas.openxmlformats.org/officeDocument/2006/relationships/image" Target="../media/image36.png"/><Relationship Id="rId31" Type="http://schemas.openxmlformats.org/officeDocument/2006/relationships/image" Target="../media/image58.png"/><Relationship Id="rId19" Type="http://schemas.openxmlformats.org/officeDocument/2006/relationships/image" Target="../media/image46.png"/><Relationship Id="rId4" Type="http://schemas.openxmlformats.org/officeDocument/2006/relationships/image" Target="../media/image30.png"/><Relationship Id="rId9" Type="http://schemas.openxmlformats.org/officeDocument/2006/relationships/image" Target="../media/image33.png"/><Relationship Id="rId14" Type="http://schemas.openxmlformats.org/officeDocument/2006/relationships/image" Target="../media/image41.png"/><Relationship Id="rId35" Type="http://schemas.openxmlformats.org/officeDocument/2006/relationships/image" Target="../media/image49.png"/><Relationship Id="rId27" Type="http://schemas.openxmlformats.org/officeDocument/2006/relationships/image" Target="../media/image54.png"/><Relationship Id="rId30" Type="http://schemas.openxmlformats.org/officeDocument/2006/relationships/image" Target="../media/image57.png"/><Relationship Id="rId8" Type="http://schemas.openxmlformats.org/officeDocument/2006/relationships/image" Target="../media/image35.png"/><Relationship Id="rId3" Type="http://schemas.openxmlformats.org/officeDocument/2006/relationships/image" Target="../media/image6.jpeg"/></Relationships>
</file>

<file path=ppt/slides/_rels/slide7.xml.rels><?xml version="1.0" encoding="UTF-8" standalone="yes"?>
<Relationships xmlns="http://schemas.openxmlformats.org/package/2006/relationships"><Relationship Id="rId13" Type="http://schemas.openxmlformats.org/officeDocument/2006/relationships/image" Target="../media/image70.png"/><Relationship Id="rId18" Type="http://schemas.openxmlformats.org/officeDocument/2006/relationships/image" Target="../media/image106.png"/><Relationship Id="rId26" Type="http://schemas.openxmlformats.org/officeDocument/2006/relationships/image" Target="../media/image114.png"/><Relationship Id="rId39" Type="http://schemas.openxmlformats.org/officeDocument/2006/relationships/image" Target="../media/image127.png"/><Relationship Id="rId21" Type="http://schemas.openxmlformats.org/officeDocument/2006/relationships/image" Target="../media/image109.png"/><Relationship Id="rId34" Type="http://schemas.openxmlformats.org/officeDocument/2006/relationships/image" Target="../media/image122.png"/><Relationship Id="rId42" Type="http://schemas.openxmlformats.org/officeDocument/2006/relationships/image" Target="../media/image130.png"/><Relationship Id="rId47" Type="http://schemas.openxmlformats.org/officeDocument/2006/relationships/image" Target="../media/image135.png"/><Relationship Id="rId50" Type="http://schemas.openxmlformats.org/officeDocument/2006/relationships/image" Target="../media/image82.png"/><Relationship Id="rId55" Type="http://schemas.openxmlformats.org/officeDocument/2006/relationships/image" Target="../media/image143.png"/><Relationship Id="rId7" Type="http://schemas.openxmlformats.org/officeDocument/2006/relationships/image" Target="../media/image64.png"/><Relationship Id="rId2" Type="http://schemas.openxmlformats.org/officeDocument/2006/relationships/notesSlide" Target="../notesSlides/notesSlide6.xml"/><Relationship Id="rId16" Type="http://schemas.openxmlformats.org/officeDocument/2006/relationships/image" Target="../media/image73.png"/><Relationship Id="rId29" Type="http://schemas.openxmlformats.org/officeDocument/2006/relationships/image" Target="../media/image117.png"/><Relationship Id="rId11" Type="http://schemas.openxmlformats.org/officeDocument/2006/relationships/image" Target="../media/image68.png"/><Relationship Id="rId24" Type="http://schemas.openxmlformats.org/officeDocument/2006/relationships/image" Target="../media/image112.png"/><Relationship Id="rId32" Type="http://schemas.openxmlformats.org/officeDocument/2006/relationships/image" Target="../media/image120.png"/><Relationship Id="rId37" Type="http://schemas.openxmlformats.org/officeDocument/2006/relationships/image" Target="../media/image80.png"/><Relationship Id="rId40" Type="http://schemas.openxmlformats.org/officeDocument/2006/relationships/image" Target="../media/image128.png"/><Relationship Id="rId45" Type="http://schemas.openxmlformats.org/officeDocument/2006/relationships/image" Target="../media/image133.png"/><Relationship Id="rId53" Type="http://schemas.openxmlformats.org/officeDocument/2006/relationships/image" Target="../media/image141.png"/><Relationship Id="rId58" Type="http://schemas.openxmlformats.org/officeDocument/2006/relationships/image" Target="../media/image76.png"/><Relationship Id="rId5" Type="http://schemas.openxmlformats.org/officeDocument/2006/relationships/image" Target="../media/image59.png"/><Relationship Id="rId19" Type="http://schemas.openxmlformats.org/officeDocument/2006/relationships/image" Target="../media/image107.png"/><Relationship Id="rId4" Type="http://schemas.openxmlformats.org/officeDocument/2006/relationships/image" Target="../media/image37.png"/><Relationship Id="rId9" Type="http://schemas.openxmlformats.org/officeDocument/2006/relationships/image" Target="../media/image66.png"/><Relationship Id="rId14" Type="http://schemas.openxmlformats.org/officeDocument/2006/relationships/image" Target="../media/image71.png"/><Relationship Id="rId22" Type="http://schemas.openxmlformats.org/officeDocument/2006/relationships/image" Target="../media/image110.png"/><Relationship Id="rId27" Type="http://schemas.openxmlformats.org/officeDocument/2006/relationships/image" Target="../media/image115.png"/><Relationship Id="rId30" Type="http://schemas.openxmlformats.org/officeDocument/2006/relationships/image" Target="../media/image118.png"/><Relationship Id="rId35" Type="http://schemas.openxmlformats.org/officeDocument/2006/relationships/image" Target="../media/image78.png"/><Relationship Id="rId43" Type="http://schemas.openxmlformats.org/officeDocument/2006/relationships/image" Target="../media/image131.png"/><Relationship Id="rId48" Type="http://schemas.openxmlformats.org/officeDocument/2006/relationships/image" Target="../media/image136.png"/><Relationship Id="rId56" Type="http://schemas.openxmlformats.org/officeDocument/2006/relationships/image" Target="../media/image144.png"/><Relationship Id="rId8" Type="http://schemas.openxmlformats.org/officeDocument/2006/relationships/image" Target="../media/image65.png"/><Relationship Id="rId51" Type="http://schemas.openxmlformats.org/officeDocument/2006/relationships/image" Target="../media/image83.png"/><Relationship Id="rId3" Type="http://schemas.openxmlformats.org/officeDocument/2006/relationships/image" Target="../media/image6.jpeg"/><Relationship Id="rId12" Type="http://schemas.openxmlformats.org/officeDocument/2006/relationships/image" Target="../media/image69.png"/><Relationship Id="rId17" Type="http://schemas.openxmlformats.org/officeDocument/2006/relationships/image" Target="../media/image74.png"/><Relationship Id="rId25" Type="http://schemas.openxmlformats.org/officeDocument/2006/relationships/image" Target="../media/image113.png"/><Relationship Id="rId33" Type="http://schemas.openxmlformats.org/officeDocument/2006/relationships/image" Target="../media/image121.png"/><Relationship Id="rId38" Type="http://schemas.openxmlformats.org/officeDocument/2006/relationships/image" Target="../media/image81.png"/><Relationship Id="rId46" Type="http://schemas.openxmlformats.org/officeDocument/2006/relationships/image" Target="../media/image134.png"/><Relationship Id="rId20" Type="http://schemas.openxmlformats.org/officeDocument/2006/relationships/image" Target="../media/image108.png"/><Relationship Id="rId41" Type="http://schemas.openxmlformats.org/officeDocument/2006/relationships/image" Target="../media/image129.png"/><Relationship Id="rId54"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63.png"/><Relationship Id="rId15" Type="http://schemas.openxmlformats.org/officeDocument/2006/relationships/image" Target="../media/image72.png"/><Relationship Id="rId23" Type="http://schemas.openxmlformats.org/officeDocument/2006/relationships/image" Target="../media/image77.png"/><Relationship Id="rId28" Type="http://schemas.openxmlformats.org/officeDocument/2006/relationships/image" Target="../media/image116.png"/><Relationship Id="rId36" Type="http://schemas.openxmlformats.org/officeDocument/2006/relationships/image" Target="../media/image79.png"/><Relationship Id="rId49" Type="http://schemas.openxmlformats.org/officeDocument/2006/relationships/image" Target="../media/image137.png"/><Relationship Id="rId57" Type="http://schemas.openxmlformats.org/officeDocument/2006/relationships/image" Target="../media/image75.png"/><Relationship Id="rId10" Type="http://schemas.openxmlformats.org/officeDocument/2006/relationships/image" Target="../media/image67.png"/><Relationship Id="rId31" Type="http://schemas.openxmlformats.org/officeDocument/2006/relationships/image" Target="../media/image119.png"/><Relationship Id="rId44" Type="http://schemas.openxmlformats.org/officeDocument/2006/relationships/image" Target="../media/image132.png"/><Relationship Id="rId52" Type="http://schemas.openxmlformats.org/officeDocument/2006/relationships/image" Target="../media/image84.png"/></Relationships>
</file>

<file path=ppt/slides/_rels/slide8.xml.rels><?xml version="1.0" encoding="UTF-8" standalone="yes"?>
<Relationships xmlns="http://schemas.openxmlformats.org/package/2006/relationships"><Relationship Id="rId13" Type="http://schemas.openxmlformats.org/officeDocument/2006/relationships/image" Target="../media/image69.png"/><Relationship Id="rId18" Type="http://schemas.openxmlformats.org/officeDocument/2006/relationships/image" Target="../media/image74.png"/><Relationship Id="rId26" Type="http://schemas.openxmlformats.org/officeDocument/2006/relationships/image" Target="../media/image155.png"/><Relationship Id="rId39" Type="http://schemas.openxmlformats.org/officeDocument/2006/relationships/image" Target="../media/image168.png"/><Relationship Id="rId21" Type="http://schemas.openxmlformats.org/officeDocument/2006/relationships/image" Target="../media/image150.png"/><Relationship Id="rId34" Type="http://schemas.openxmlformats.org/officeDocument/2006/relationships/image" Target="../media/image86.png"/><Relationship Id="rId42" Type="http://schemas.openxmlformats.org/officeDocument/2006/relationships/image" Target="../media/image171.png"/><Relationship Id="rId47" Type="http://schemas.openxmlformats.org/officeDocument/2006/relationships/image" Target="../media/image176.png"/><Relationship Id="rId50" Type="http://schemas.openxmlformats.org/officeDocument/2006/relationships/image" Target="../media/image91.png"/><Relationship Id="rId7" Type="http://schemas.openxmlformats.org/officeDocument/2006/relationships/image" Target="../media/image63.png"/><Relationship Id="rId2" Type="http://schemas.openxmlformats.org/officeDocument/2006/relationships/notesSlide" Target="../notesSlides/notesSlide7.xml"/><Relationship Id="rId16" Type="http://schemas.openxmlformats.org/officeDocument/2006/relationships/image" Target="../media/image72.png"/><Relationship Id="rId29" Type="http://schemas.openxmlformats.org/officeDocument/2006/relationships/image" Target="../media/image158.png"/><Relationship Id="rId11" Type="http://schemas.openxmlformats.org/officeDocument/2006/relationships/image" Target="../media/image67.png"/><Relationship Id="rId24" Type="http://schemas.openxmlformats.org/officeDocument/2006/relationships/image" Target="../media/image153.png"/><Relationship Id="rId32" Type="http://schemas.openxmlformats.org/officeDocument/2006/relationships/image" Target="../media/image161.png"/><Relationship Id="rId37" Type="http://schemas.openxmlformats.org/officeDocument/2006/relationships/image" Target="../media/image89.png"/><Relationship Id="rId40" Type="http://schemas.openxmlformats.org/officeDocument/2006/relationships/image" Target="../media/image169.png"/><Relationship Id="rId45" Type="http://schemas.openxmlformats.org/officeDocument/2006/relationships/image" Target="../media/image174.png"/><Relationship Id="rId5" Type="http://schemas.openxmlformats.org/officeDocument/2006/relationships/image" Target="../media/image37.png"/><Relationship Id="rId15" Type="http://schemas.openxmlformats.org/officeDocument/2006/relationships/image" Target="../media/image71.png"/><Relationship Id="rId23" Type="http://schemas.openxmlformats.org/officeDocument/2006/relationships/image" Target="../media/image152.png"/><Relationship Id="rId28" Type="http://schemas.openxmlformats.org/officeDocument/2006/relationships/image" Target="../media/image157.png"/><Relationship Id="rId36" Type="http://schemas.openxmlformats.org/officeDocument/2006/relationships/image" Target="../media/image88.png"/><Relationship Id="rId49" Type="http://schemas.openxmlformats.org/officeDocument/2006/relationships/image" Target="../media/image90.png"/><Relationship Id="rId10" Type="http://schemas.openxmlformats.org/officeDocument/2006/relationships/image" Target="../media/image66.png"/><Relationship Id="rId19" Type="http://schemas.openxmlformats.org/officeDocument/2006/relationships/image" Target="../media/image148.png"/><Relationship Id="rId31" Type="http://schemas.openxmlformats.org/officeDocument/2006/relationships/image" Target="../media/image160.png"/><Relationship Id="rId44" Type="http://schemas.openxmlformats.org/officeDocument/2006/relationships/image" Target="../media/image173.png"/><Relationship Id="rId4" Type="http://schemas.openxmlformats.org/officeDocument/2006/relationships/image" Target="../media/image85.png"/><Relationship Id="rId9" Type="http://schemas.openxmlformats.org/officeDocument/2006/relationships/image" Target="../media/image65.png"/><Relationship Id="rId14" Type="http://schemas.openxmlformats.org/officeDocument/2006/relationships/image" Target="../media/image70.png"/><Relationship Id="rId22" Type="http://schemas.openxmlformats.org/officeDocument/2006/relationships/image" Target="../media/image151.png"/><Relationship Id="rId27" Type="http://schemas.openxmlformats.org/officeDocument/2006/relationships/image" Target="../media/image156.png"/><Relationship Id="rId30" Type="http://schemas.openxmlformats.org/officeDocument/2006/relationships/image" Target="../media/image159.png"/><Relationship Id="rId35" Type="http://schemas.openxmlformats.org/officeDocument/2006/relationships/image" Target="../media/image87.png"/><Relationship Id="rId43" Type="http://schemas.openxmlformats.org/officeDocument/2006/relationships/image" Target="../media/image172.png"/><Relationship Id="rId48" Type="http://schemas.openxmlformats.org/officeDocument/2006/relationships/image" Target="../media/image177.png"/><Relationship Id="rId8" Type="http://schemas.openxmlformats.org/officeDocument/2006/relationships/image" Target="../media/image64.png"/><Relationship Id="rId51" Type="http://schemas.openxmlformats.org/officeDocument/2006/relationships/image" Target="../media/image180.png"/><Relationship Id="rId3" Type="http://schemas.openxmlformats.org/officeDocument/2006/relationships/image" Target="../media/image6.jpeg"/><Relationship Id="rId12" Type="http://schemas.openxmlformats.org/officeDocument/2006/relationships/image" Target="../media/image68.png"/><Relationship Id="rId17" Type="http://schemas.openxmlformats.org/officeDocument/2006/relationships/image" Target="../media/image73.png"/><Relationship Id="rId25" Type="http://schemas.openxmlformats.org/officeDocument/2006/relationships/image" Target="../media/image154.png"/><Relationship Id="rId33" Type="http://schemas.openxmlformats.org/officeDocument/2006/relationships/image" Target="../media/image162.png"/><Relationship Id="rId38" Type="http://schemas.openxmlformats.org/officeDocument/2006/relationships/image" Target="../media/image167.png"/><Relationship Id="rId46" Type="http://schemas.openxmlformats.org/officeDocument/2006/relationships/image" Target="../media/image175.png"/><Relationship Id="rId20" Type="http://schemas.openxmlformats.org/officeDocument/2006/relationships/image" Target="../media/image149.png"/><Relationship Id="rId41"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59.png"/></Relationships>
</file>

<file path=ppt/slides/_rels/slide9.xml.rels><?xml version="1.0" encoding="UTF-8" standalone="yes"?>
<Relationships xmlns="http://schemas.openxmlformats.org/package/2006/relationships"><Relationship Id="rId13" Type="http://schemas.openxmlformats.org/officeDocument/2006/relationships/image" Target="../media/image101.png"/><Relationship Id="rId18" Type="http://schemas.openxmlformats.org/officeDocument/2006/relationships/image" Target="../media/image111.png"/><Relationship Id="rId26" Type="http://schemas.openxmlformats.org/officeDocument/2006/relationships/image" Target="../media/image147.png"/><Relationship Id="rId3" Type="http://schemas.openxmlformats.org/officeDocument/2006/relationships/image" Target="../media/image6.jpeg"/><Relationship Id="rId21" Type="http://schemas.openxmlformats.org/officeDocument/2006/relationships/image" Target="../media/image125.png"/><Relationship Id="rId34" Type="http://schemas.openxmlformats.org/officeDocument/2006/relationships/image" Target="../media/image179.png"/><Relationship Id="rId7" Type="http://schemas.openxmlformats.org/officeDocument/2006/relationships/image" Target="../media/image95.png"/><Relationship Id="rId12" Type="http://schemas.openxmlformats.org/officeDocument/2006/relationships/image" Target="../media/image100.png"/><Relationship Id="rId17" Type="http://schemas.openxmlformats.org/officeDocument/2006/relationships/image" Target="../media/image105.png"/><Relationship Id="rId25" Type="http://schemas.openxmlformats.org/officeDocument/2006/relationships/image" Target="../media/image140.png"/><Relationship Id="rId33" Type="http://schemas.openxmlformats.org/officeDocument/2006/relationships/image" Target="../media/image178.png"/><Relationship Id="rId2" Type="http://schemas.openxmlformats.org/officeDocument/2006/relationships/notesSlide" Target="../notesSlides/notesSlide8.xml"/><Relationship Id="rId16" Type="http://schemas.openxmlformats.org/officeDocument/2006/relationships/image" Target="../media/image104.png"/><Relationship Id="rId20" Type="http://schemas.openxmlformats.org/officeDocument/2006/relationships/image" Target="../media/image124.png"/><Relationship Id="rId29"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94.png"/><Relationship Id="rId11" Type="http://schemas.openxmlformats.org/officeDocument/2006/relationships/image" Target="../media/image99.png"/><Relationship Id="rId24" Type="http://schemas.openxmlformats.org/officeDocument/2006/relationships/image" Target="../media/image139.png"/><Relationship Id="rId32" Type="http://schemas.openxmlformats.org/officeDocument/2006/relationships/image" Target="../media/image166.png"/><Relationship Id="rId5" Type="http://schemas.openxmlformats.org/officeDocument/2006/relationships/image" Target="../media/image93.png"/><Relationship Id="rId15" Type="http://schemas.openxmlformats.org/officeDocument/2006/relationships/image" Target="../media/image103.png"/><Relationship Id="rId23" Type="http://schemas.openxmlformats.org/officeDocument/2006/relationships/image" Target="../media/image138.png"/><Relationship Id="rId28" Type="http://schemas.openxmlformats.org/officeDocument/2006/relationships/image" Target="../media/image164.png"/><Relationship Id="rId10" Type="http://schemas.openxmlformats.org/officeDocument/2006/relationships/image" Target="../media/image98.png"/><Relationship Id="rId19" Type="http://schemas.openxmlformats.org/officeDocument/2006/relationships/image" Target="../media/image123.png"/><Relationship Id="rId31" Type="http://schemas.openxmlformats.org/officeDocument/2006/relationships/image" Target="../media/image165.png"/><Relationship Id="rId4" Type="http://schemas.openxmlformats.org/officeDocument/2006/relationships/image" Target="../media/image92.png"/><Relationship Id="rId9" Type="http://schemas.openxmlformats.org/officeDocument/2006/relationships/image" Target="../media/image97.png"/><Relationship Id="rId14" Type="http://schemas.openxmlformats.org/officeDocument/2006/relationships/image" Target="../media/image102.png"/><Relationship Id="rId22" Type="http://schemas.openxmlformats.org/officeDocument/2006/relationships/image" Target="../media/image126.png"/><Relationship Id="rId27" Type="http://schemas.openxmlformats.org/officeDocument/2006/relationships/image" Target="../media/image163.png"/><Relationship Id="rId30" Type="http://schemas.openxmlformats.org/officeDocument/2006/relationships/image" Target="../media/image146.png"/><Relationship Id="rId8" Type="http://schemas.openxmlformats.org/officeDocument/2006/relationships/image" Target="../media/image9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4">
            <a:extLst>
              <a:ext uri="{FF2B5EF4-FFF2-40B4-BE49-F238E27FC236}">
                <a16:creationId xmlns:a16="http://schemas.microsoft.com/office/drawing/2014/main" id="{BD3174DB-CDA5-41C8-99C8-B2713A21E0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Rectangle 2">
            <a:extLst>
              <a:ext uri="{FF2B5EF4-FFF2-40B4-BE49-F238E27FC236}">
                <a16:creationId xmlns:a16="http://schemas.microsoft.com/office/drawing/2014/main" id="{216529E5-5468-45C5-AD21-341F0E38618A}"/>
              </a:ext>
            </a:extLst>
          </p:cNvPr>
          <p:cNvSpPr>
            <a:spLocks noGrp="1" noChangeArrowheads="1"/>
          </p:cNvSpPr>
          <p:nvPr>
            <p:ph type="ctrTitle"/>
          </p:nvPr>
        </p:nvSpPr>
        <p:spPr>
          <a:xfrm>
            <a:off x="755650" y="2349500"/>
            <a:ext cx="7632700" cy="1470025"/>
          </a:xfrm>
        </p:spPr>
        <p:txBody>
          <a:bodyPr anchor="ctr"/>
          <a:lstStyle/>
          <a:p>
            <a:pPr eaLnBrk="1" hangingPunct="1"/>
            <a:r>
              <a:rPr lang="en-US" altLang="zh-CN" sz="4400" dirty="0"/>
              <a:t>RNN&amp;LSTM</a:t>
            </a:r>
            <a:endParaRPr lang="zh-CN" altLang="zh-CN" sz="4400" dirty="0"/>
          </a:p>
        </p:txBody>
      </p:sp>
      <p:sp>
        <p:nvSpPr>
          <p:cNvPr id="2" name="文本框 1">
            <a:extLst>
              <a:ext uri="{FF2B5EF4-FFF2-40B4-BE49-F238E27FC236}">
                <a16:creationId xmlns:a16="http://schemas.microsoft.com/office/drawing/2014/main" id="{B4212C4D-1FBF-4C38-8571-6ED27317768F}"/>
              </a:ext>
            </a:extLst>
          </p:cNvPr>
          <p:cNvSpPr txBox="1"/>
          <p:nvPr/>
        </p:nvSpPr>
        <p:spPr>
          <a:xfrm>
            <a:off x="3588397" y="4819975"/>
            <a:ext cx="1967205" cy="1111907"/>
          </a:xfrm>
          <a:prstGeom prst="rect">
            <a:avLst/>
          </a:prstGeom>
          <a:noFill/>
        </p:spPr>
        <p:txBody>
          <a:bodyPr wrap="none" rtlCol="0">
            <a:spAutoFit/>
          </a:bodyPr>
          <a:lstStyle/>
          <a:p>
            <a:pPr>
              <a:lnSpc>
                <a:spcPct val="200000"/>
              </a:lnSpc>
            </a:pPr>
            <a:r>
              <a:rPr lang="zh-CN" altLang="en-US" dirty="0"/>
              <a:t>汇报人：李青壮</a:t>
            </a:r>
            <a:endParaRPr lang="en-US" altLang="zh-CN" dirty="0"/>
          </a:p>
          <a:p>
            <a:pPr>
              <a:lnSpc>
                <a:spcPct val="200000"/>
              </a:lnSpc>
            </a:pPr>
            <a:r>
              <a:rPr lang="zh-CN" altLang="en-US" dirty="0"/>
              <a:t>时间：</a:t>
            </a:r>
            <a:r>
              <a:rPr lang="en-US" altLang="zh-CN" dirty="0"/>
              <a:t>2024.7.29</a:t>
            </a:r>
            <a:r>
              <a:rPr lang="zh-CN" altLang="en-US" dirty="0"/>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4">
            <a:extLst>
              <a:ext uri="{FF2B5EF4-FFF2-40B4-BE49-F238E27FC236}">
                <a16:creationId xmlns:a16="http://schemas.microsoft.com/office/drawing/2014/main" id="{6019D8BA-1A46-4FA8-A8FF-BB88B60B6C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solidFill>
            <a:srgbClr val="B0252A"/>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3795" name="文本框 35">
            <a:extLst>
              <a:ext uri="{FF2B5EF4-FFF2-40B4-BE49-F238E27FC236}">
                <a16:creationId xmlns:a16="http://schemas.microsoft.com/office/drawing/2014/main" id="{672E03C1-79B6-40C6-9757-E383CC61278C}"/>
              </a:ext>
            </a:extLst>
          </p:cNvPr>
          <p:cNvSpPr txBox="1">
            <a:spLocks noChangeArrowheads="1"/>
          </p:cNvSpPr>
          <p:nvPr/>
        </p:nvSpPr>
        <p:spPr bwMode="auto">
          <a:xfrm>
            <a:off x="-2151" y="843182"/>
            <a:ext cx="12096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a:latin typeface="微软雅黑" panose="020B0503020204020204" pitchFamily="34" charset="-122"/>
                <a:ea typeface="微软雅黑" panose="020B0503020204020204" pitchFamily="34" charset="-122"/>
              </a:rPr>
              <a:t>梯度消失</a:t>
            </a:r>
          </a:p>
        </p:txBody>
      </p:sp>
      <p:grpSp>
        <p:nvGrpSpPr>
          <p:cNvPr id="2" name="组合 1">
            <a:extLst>
              <a:ext uri="{FF2B5EF4-FFF2-40B4-BE49-F238E27FC236}">
                <a16:creationId xmlns:a16="http://schemas.microsoft.com/office/drawing/2014/main" id="{336A9A5B-6630-4E8C-B5DA-91147DB0B6ED}"/>
              </a:ext>
            </a:extLst>
          </p:cNvPr>
          <p:cNvGrpSpPr/>
          <p:nvPr/>
        </p:nvGrpSpPr>
        <p:grpSpPr>
          <a:xfrm>
            <a:off x="1741833" y="1144736"/>
            <a:ext cx="4699000" cy="700088"/>
            <a:chOff x="646113" y="1635125"/>
            <a:chExt cx="4699000" cy="700088"/>
          </a:xfrm>
        </p:grpSpPr>
        <p:sp>
          <p:nvSpPr>
            <p:cNvPr id="33796" name="文本框 37">
              <a:extLst>
                <a:ext uri="{FF2B5EF4-FFF2-40B4-BE49-F238E27FC236}">
                  <a16:creationId xmlns:a16="http://schemas.microsoft.com/office/drawing/2014/main" id="{9293C105-A184-43C3-A775-E8431E48DA7A}"/>
                </a:ext>
              </a:extLst>
            </p:cNvPr>
            <p:cNvSpPr txBox="1">
              <a:spLocks noChangeArrowheads="1"/>
            </p:cNvSpPr>
            <p:nvPr/>
          </p:nvSpPr>
          <p:spPr bwMode="auto">
            <a:xfrm>
              <a:off x="646113" y="1638300"/>
              <a:ext cx="4699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The cat which already ate … … ,was full.</a:t>
              </a:r>
            </a:p>
            <a:p>
              <a:r>
                <a:rPr lang="en-US" altLang="zh-CN" dirty="0"/>
                <a:t>The cats which already ate … … , were full. </a:t>
              </a:r>
              <a:endParaRPr lang="zh-CN" altLang="en-US" dirty="0"/>
            </a:p>
          </p:txBody>
        </p:sp>
        <p:sp>
          <p:nvSpPr>
            <p:cNvPr id="40" name="矩形 39">
              <a:extLst>
                <a:ext uri="{FF2B5EF4-FFF2-40B4-BE49-F238E27FC236}">
                  <a16:creationId xmlns:a16="http://schemas.microsoft.com/office/drawing/2014/main" id="{62484CC7-C95D-4146-9CE5-AC791B4D9489}"/>
                </a:ext>
              </a:extLst>
            </p:cNvPr>
            <p:cNvSpPr/>
            <p:nvPr/>
          </p:nvSpPr>
          <p:spPr>
            <a:xfrm>
              <a:off x="3983038" y="1638300"/>
              <a:ext cx="496887" cy="369888"/>
            </a:xfrm>
            <a:prstGeom prst="rect">
              <a:avLst/>
            </a:prstGeom>
            <a:noFill/>
            <a:ln w="38100">
              <a:solidFill>
                <a:srgbClr val="B0252A"/>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4" name="矩形 43">
              <a:extLst>
                <a:ext uri="{FF2B5EF4-FFF2-40B4-BE49-F238E27FC236}">
                  <a16:creationId xmlns:a16="http://schemas.microsoft.com/office/drawing/2014/main" id="{A8819CA5-3B57-4DBC-B570-FA6DB460E13D}"/>
                </a:ext>
              </a:extLst>
            </p:cNvPr>
            <p:cNvSpPr/>
            <p:nvPr/>
          </p:nvSpPr>
          <p:spPr>
            <a:xfrm>
              <a:off x="1136650" y="1635125"/>
              <a:ext cx="411163" cy="368300"/>
            </a:xfrm>
            <a:prstGeom prst="rect">
              <a:avLst/>
            </a:prstGeom>
            <a:noFill/>
            <a:ln w="38100">
              <a:solidFill>
                <a:srgbClr val="B0252A"/>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5" name="矩形 44">
              <a:extLst>
                <a:ext uri="{FF2B5EF4-FFF2-40B4-BE49-F238E27FC236}">
                  <a16:creationId xmlns:a16="http://schemas.microsoft.com/office/drawing/2014/main" id="{D723D80F-DB81-48AA-B1CA-3965F4BC0D67}"/>
                </a:ext>
              </a:extLst>
            </p:cNvPr>
            <p:cNvSpPr/>
            <p:nvPr/>
          </p:nvSpPr>
          <p:spPr>
            <a:xfrm>
              <a:off x="1160463" y="1957388"/>
              <a:ext cx="496887" cy="369887"/>
            </a:xfrm>
            <a:prstGeom prst="rect">
              <a:avLst/>
            </a:prstGeom>
            <a:noFill/>
            <a:ln w="38100">
              <a:solidFill>
                <a:srgbClr val="B0252A"/>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6" name="矩形 45">
              <a:extLst>
                <a:ext uri="{FF2B5EF4-FFF2-40B4-BE49-F238E27FC236}">
                  <a16:creationId xmlns:a16="http://schemas.microsoft.com/office/drawing/2014/main" id="{F072CCBC-3BD7-499C-B79B-77411AFC6304}"/>
                </a:ext>
              </a:extLst>
            </p:cNvPr>
            <p:cNvSpPr/>
            <p:nvPr/>
          </p:nvSpPr>
          <p:spPr>
            <a:xfrm>
              <a:off x="4244975" y="1965325"/>
              <a:ext cx="498475" cy="369888"/>
            </a:xfrm>
            <a:prstGeom prst="rect">
              <a:avLst/>
            </a:prstGeom>
            <a:noFill/>
            <a:ln w="38100">
              <a:solidFill>
                <a:srgbClr val="B0252A"/>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33817" name="文本框 29702">
            <a:extLst>
              <a:ext uri="{FF2B5EF4-FFF2-40B4-BE49-F238E27FC236}">
                <a16:creationId xmlns:a16="http://schemas.microsoft.com/office/drawing/2014/main" id="{C9B4F46E-DFD2-4226-B590-AC0EA6BB1890}"/>
              </a:ext>
            </a:extLst>
          </p:cNvPr>
          <p:cNvSpPr txBox="1">
            <a:spLocks noChangeArrowheads="1"/>
          </p:cNvSpPr>
          <p:nvPr/>
        </p:nvSpPr>
        <p:spPr bwMode="auto">
          <a:xfrm>
            <a:off x="625347" y="5596739"/>
            <a:ext cx="3641725"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400" dirty="0"/>
              <a:t>梯度爆炸：梯度截断，（</a:t>
            </a:r>
            <a:r>
              <a:rPr lang="en-US" altLang="zh-CN" sz="1400" dirty="0"/>
              <a:t>gradient splitting</a:t>
            </a:r>
            <a:r>
              <a:rPr lang="zh-CN" altLang="en-US" sz="1400" dirty="0"/>
              <a:t>）</a:t>
            </a:r>
            <a:endParaRPr lang="en-US" altLang="zh-CN" sz="1400" dirty="0"/>
          </a:p>
          <a:p>
            <a:endParaRPr lang="en-US" altLang="zh-CN" sz="1400" dirty="0"/>
          </a:p>
          <a:p>
            <a:r>
              <a:rPr lang="zh-CN" altLang="en-US" sz="1400" dirty="0"/>
              <a:t>梯度消失：采用门控机制</a:t>
            </a:r>
            <a:r>
              <a:rPr lang="zh-CN" altLang="en-US" sz="1400" dirty="0">
                <a:solidFill>
                  <a:srgbClr val="4D4D4D"/>
                </a:solidFill>
                <a:latin typeface="-apple-system"/>
              </a:rPr>
              <a:t>控制信息流入量</a:t>
            </a:r>
            <a:endParaRPr lang="zh-CN" altLang="en-US" sz="1400" dirty="0"/>
          </a:p>
        </p:txBody>
      </p:sp>
      <p:grpSp>
        <p:nvGrpSpPr>
          <p:cNvPr id="12" name="组合 11">
            <a:extLst>
              <a:ext uri="{FF2B5EF4-FFF2-40B4-BE49-F238E27FC236}">
                <a16:creationId xmlns:a16="http://schemas.microsoft.com/office/drawing/2014/main" id="{06CE6B87-95A7-4D88-8F18-FFEFBC3C13EF}"/>
              </a:ext>
            </a:extLst>
          </p:cNvPr>
          <p:cNvGrpSpPr/>
          <p:nvPr/>
        </p:nvGrpSpPr>
        <p:grpSpPr>
          <a:xfrm>
            <a:off x="351531" y="1881739"/>
            <a:ext cx="5221157" cy="3231320"/>
            <a:chOff x="114868" y="2184895"/>
            <a:chExt cx="5743273" cy="3554452"/>
          </a:xfrm>
        </p:grpSpPr>
        <p:sp>
          <p:nvSpPr>
            <p:cNvPr id="33808" name="文本框 76">
              <a:extLst>
                <a:ext uri="{FF2B5EF4-FFF2-40B4-BE49-F238E27FC236}">
                  <a16:creationId xmlns:a16="http://schemas.microsoft.com/office/drawing/2014/main" id="{E55022D8-A8D6-4632-AB30-1F13E06218E6}"/>
                </a:ext>
              </a:extLst>
            </p:cNvPr>
            <p:cNvSpPr txBox="1">
              <a:spLocks noChangeArrowheads="1"/>
            </p:cNvSpPr>
            <p:nvPr/>
          </p:nvSpPr>
          <p:spPr bwMode="auto">
            <a:xfrm>
              <a:off x="4441825" y="4292600"/>
              <a:ext cx="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latin typeface="Cambria Math" panose="02040503050406030204" pitchFamily="18" charset="0"/>
              </a:endParaRPr>
            </a:p>
            <a:p>
              <a:endParaRPr lang="zh-CN" altLang="en-US"/>
            </a:p>
          </p:txBody>
        </p:sp>
        <p:grpSp>
          <p:nvGrpSpPr>
            <p:cNvPr id="180" name="组合 179">
              <a:extLst>
                <a:ext uri="{FF2B5EF4-FFF2-40B4-BE49-F238E27FC236}">
                  <a16:creationId xmlns:a16="http://schemas.microsoft.com/office/drawing/2014/main" id="{6A742962-F17A-42CF-9110-E6E3B111D244}"/>
                </a:ext>
              </a:extLst>
            </p:cNvPr>
            <p:cNvGrpSpPr/>
            <p:nvPr/>
          </p:nvGrpSpPr>
          <p:grpSpPr>
            <a:xfrm>
              <a:off x="114868" y="2536138"/>
              <a:ext cx="5566638" cy="2830120"/>
              <a:chOff x="58738" y="2055814"/>
              <a:chExt cx="5274491" cy="2688548"/>
            </a:xfrm>
          </p:grpSpPr>
          <p:grpSp>
            <p:nvGrpSpPr>
              <p:cNvPr id="181" name="组合 97308">
                <a:extLst>
                  <a:ext uri="{FF2B5EF4-FFF2-40B4-BE49-F238E27FC236}">
                    <a16:creationId xmlns:a16="http://schemas.microsoft.com/office/drawing/2014/main" id="{410649BC-FA33-4B2B-8D2C-0AB7BB9B517B}"/>
                  </a:ext>
                </a:extLst>
              </p:cNvPr>
              <p:cNvGrpSpPr>
                <a:grpSpLocks/>
              </p:cNvGrpSpPr>
              <p:nvPr/>
            </p:nvGrpSpPr>
            <p:grpSpPr bwMode="auto">
              <a:xfrm>
                <a:off x="58738" y="2055814"/>
                <a:ext cx="4922837" cy="2392362"/>
                <a:chOff x="124276" y="1624142"/>
                <a:chExt cx="4922371" cy="2392174"/>
              </a:xfrm>
            </p:grpSpPr>
            <p:cxnSp>
              <p:nvCxnSpPr>
                <p:cNvPr id="219" name="直接箭头连接符 218">
                  <a:extLst>
                    <a:ext uri="{FF2B5EF4-FFF2-40B4-BE49-F238E27FC236}">
                      <a16:creationId xmlns:a16="http://schemas.microsoft.com/office/drawing/2014/main" id="{BD721166-5A4B-4B52-892B-E646AFC784E4}"/>
                    </a:ext>
                  </a:extLst>
                </p:cNvPr>
                <p:cNvCxnSpPr>
                  <a:cxnSpLocks/>
                </p:cNvCxnSpPr>
                <p:nvPr/>
              </p:nvCxnSpPr>
              <p:spPr>
                <a:xfrm>
                  <a:off x="1841788" y="2124165"/>
                  <a:ext cx="0" cy="546057"/>
                </a:xfrm>
                <a:prstGeom prst="straightConnector1">
                  <a:avLst/>
                </a:prstGeom>
                <a:ln w="28575">
                  <a:solidFill>
                    <a:srgbClr val="AF2125"/>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直接箭头连接符 220">
                  <a:extLst>
                    <a:ext uri="{FF2B5EF4-FFF2-40B4-BE49-F238E27FC236}">
                      <a16:creationId xmlns:a16="http://schemas.microsoft.com/office/drawing/2014/main" id="{8F571BA3-6BB8-4C4A-82FC-D53AB04045F2}"/>
                    </a:ext>
                  </a:extLst>
                </p:cNvPr>
                <p:cNvCxnSpPr>
                  <a:cxnSpLocks/>
                </p:cNvCxnSpPr>
                <p:nvPr/>
              </p:nvCxnSpPr>
              <p:spPr>
                <a:xfrm>
                  <a:off x="4089476" y="2124165"/>
                  <a:ext cx="0" cy="546057"/>
                </a:xfrm>
                <a:prstGeom prst="straightConnector1">
                  <a:avLst/>
                </a:prstGeom>
                <a:ln w="28575">
                  <a:solidFill>
                    <a:srgbClr val="AF2125"/>
                  </a:solidFill>
                  <a:tailEnd type="triangle"/>
                </a:ln>
              </p:spPr>
              <p:style>
                <a:lnRef idx="1">
                  <a:schemeClr val="accent1"/>
                </a:lnRef>
                <a:fillRef idx="0">
                  <a:schemeClr val="accent1"/>
                </a:fillRef>
                <a:effectRef idx="0">
                  <a:schemeClr val="accent1"/>
                </a:effectRef>
                <a:fontRef idx="minor">
                  <a:schemeClr val="tx1"/>
                </a:fontRef>
              </p:style>
            </p:cxnSp>
            <p:cxnSp>
              <p:nvCxnSpPr>
                <p:cNvPr id="223" name="直接箭头连接符 222">
                  <a:extLst>
                    <a:ext uri="{FF2B5EF4-FFF2-40B4-BE49-F238E27FC236}">
                      <a16:creationId xmlns:a16="http://schemas.microsoft.com/office/drawing/2014/main" id="{87726C1B-5784-4843-A8DD-36CAA2F7EDC9}"/>
                    </a:ext>
                  </a:extLst>
                </p:cNvPr>
                <p:cNvCxnSpPr>
                  <a:cxnSpLocks/>
                </p:cNvCxnSpPr>
                <p:nvPr/>
              </p:nvCxnSpPr>
              <p:spPr>
                <a:xfrm flipV="1">
                  <a:off x="851282" y="2033685"/>
                  <a:ext cx="0" cy="7270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直接箭头连接符 223">
                  <a:extLst>
                    <a:ext uri="{FF2B5EF4-FFF2-40B4-BE49-F238E27FC236}">
                      <a16:creationId xmlns:a16="http://schemas.microsoft.com/office/drawing/2014/main" id="{BF2E1C35-0E6C-41EC-9964-3E6966816AD8}"/>
                    </a:ext>
                  </a:extLst>
                </p:cNvPr>
                <p:cNvCxnSpPr>
                  <a:cxnSpLocks/>
                </p:cNvCxnSpPr>
                <p:nvPr/>
              </p:nvCxnSpPr>
              <p:spPr>
                <a:xfrm flipV="1">
                  <a:off x="1710038" y="2033685"/>
                  <a:ext cx="0" cy="7270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直接箭头连接符 224">
                  <a:extLst>
                    <a:ext uri="{FF2B5EF4-FFF2-40B4-BE49-F238E27FC236}">
                      <a16:creationId xmlns:a16="http://schemas.microsoft.com/office/drawing/2014/main" id="{62D30FE8-5D35-47BD-AC8D-3FFC2C8C59A3}"/>
                    </a:ext>
                  </a:extLst>
                </p:cNvPr>
                <p:cNvCxnSpPr>
                  <a:cxnSpLocks/>
                </p:cNvCxnSpPr>
                <p:nvPr/>
              </p:nvCxnSpPr>
              <p:spPr>
                <a:xfrm flipV="1">
                  <a:off x="2568795" y="2033685"/>
                  <a:ext cx="0" cy="7270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6" name="直接箭头连接符 225">
                  <a:extLst>
                    <a:ext uri="{FF2B5EF4-FFF2-40B4-BE49-F238E27FC236}">
                      <a16:creationId xmlns:a16="http://schemas.microsoft.com/office/drawing/2014/main" id="{F7A5D3BD-32D3-413B-9203-4AAA7E247510}"/>
                    </a:ext>
                  </a:extLst>
                </p:cNvPr>
                <p:cNvCxnSpPr>
                  <a:cxnSpLocks/>
                </p:cNvCxnSpPr>
                <p:nvPr/>
              </p:nvCxnSpPr>
              <p:spPr>
                <a:xfrm flipV="1">
                  <a:off x="3943439" y="2033685"/>
                  <a:ext cx="0" cy="7270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直接箭头连接符 226">
                  <a:extLst>
                    <a:ext uri="{FF2B5EF4-FFF2-40B4-BE49-F238E27FC236}">
                      <a16:creationId xmlns:a16="http://schemas.microsoft.com/office/drawing/2014/main" id="{998FE99B-7A12-485F-BE0F-ED277E0DC8D6}"/>
                    </a:ext>
                  </a:extLst>
                </p:cNvPr>
                <p:cNvCxnSpPr>
                  <a:cxnSpLocks/>
                </p:cNvCxnSpPr>
                <p:nvPr/>
              </p:nvCxnSpPr>
              <p:spPr>
                <a:xfrm flipV="1">
                  <a:off x="4881563" y="2033685"/>
                  <a:ext cx="0" cy="7270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8" name="流程图: 接点 227">
                  <a:extLst>
                    <a:ext uri="{FF2B5EF4-FFF2-40B4-BE49-F238E27FC236}">
                      <a16:creationId xmlns:a16="http://schemas.microsoft.com/office/drawing/2014/main" id="{8D5635DA-784A-4FB6-93BD-C46421B832F4}"/>
                    </a:ext>
                  </a:extLst>
                </p:cNvPr>
                <p:cNvSpPr/>
                <p:nvPr/>
              </p:nvSpPr>
              <p:spPr>
                <a:xfrm>
                  <a:off x="686198" y="2852770"/>
                  <a:ext cx="330169" cy="330174"/>
                </a:xfrm>
                <a:prstGeom prst="flowChartConnector">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9" name="流程图: 接点 228">
                  <a:extLst>
                    <a:ext uri="{FF2B5EF4-FFF2-40B4-BE49-F238E27FC236}">
                      <a16:creationId xmlns:a16="http://schemas.microsoft.com/office/drawing/2014/main" id="{4D6E307F-69F4-4D35-AE30-4A0E5C3679A8}"/>
                    </a:ext>
                  </a:extLst>
                </p:cNvPr>
                <p:cNvSpPr/>
                <p:nvPr/>
              </p:nvSpPr>
              <p:spPr>
                <a:xfrm>
                  <a:off x="3786291" y="2852770"/>
                  <a:ext cx="331757" cy="330174"/>
                </a:xfrm>
                <a:prstGeom prst="flowChartConnector">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0" name="流程图: 接点 229">
                  <a:extLst>
                    <a:ext uri="{FF2B5EF4-FFF2-40B4-BE49-F238E27FC236}">
                      <a16:creationId xmlns:a16="http://schemas.microsoft.com/office/drawing/2014/main" id="{6798AA38-314C-40A2-BE98-47B66AC8B009}"/>
                    </a:ext>
                  </a:extLst>
                </p:cNvPr>
                <p:cNvSpPr/>
                <p:nvPr/>
              </p:nvSpPr>
              <p:spPr>
                <a:xfrm>
                  <a:off x="1548128" y="2852770"/>
                  <a:ext cx="330169" cy="330174"/>
                </a:xfrm>
                <a:prstGeom prst="flowChartConnector">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1" name="流程图: 接点 230">
                  <a:extLst>
                    <a:ext uri="{FF2B5EF4-FFF2-40B4-BE49-F238E27FC236}">
                      <a16:creationId xmlns:a16="http://schemas.microsoft.com/office/drawing/2014/main" id="{124E7242-1977-4CB0-AA2A-CDFB00649D77}"/>
                    </a:ext>
                  </a:extLst>
                </p:cNvPr>
                <p:cNvSpPr/>
                <p:nvPr/>
              </p:nvSpPr>
              <p:spPr>
                <a:xfrm>
                  <a:off x="2403710" y="2852770"/>
                  <a:ext cx="330169" cy="330174"/>
                </a:xfrm>
                <a:prstGeom prst="flowChartConnector">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2" name="流程图: 接点 231">
                  <a:extLst>
                    <a:ext uri="{FF2B5EF4-FFF2-40B4-BE49-F238E27FC236}">
                      <a16:creationId xmlns:a16="http://schemas.microsoft.com/office/drawing/2014/main" id="{8CB88725-A6DA-4794-96A4-18D004F6F4DF}"/>
                    </a:ext>
                  </a:extLst>
                </p:cNvPr>
                <p:cNvSpPr/>
                <p:nvPr/>
              </p:nvSpPr>
              <p:spPr>
                <a:xfrm>
                  <a:off x="4716478" y="2852770"/>
                  <a:ext cx="330169" cy="330174"/>
                </a:xfrm>
                <a:prstGeom prst="flowChartConnector">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233" name="直接箭头连接符 232">
                  <a:extLst>
                    <a:ext uri="{FF2B5EF4-FFF2-40B4-BE49-F238E27FC236}">
                      <a16:creationId xmlns:a16="http://schemas.microsoft.com/office/drawing/2014/main" id="{F5984F23-9384-4AFA-BDD9-95D1ADA9ED45}"/>
                    </a:ext>
                  </a:extLst>
                </p:cNvPr>
                <p:cNvCxnSpPr>
                  <a:cxnSpLocks/>
                </p:cNvCxnSpPr>
                <p:nvPr/>
              </p:nvCxnSpPr>
              <p:spPr>
                <a:xfrm flipV="1">
                  <a:off x="851282" y="3289298"/>
                  <a:ext cx="0" cy="7270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直接箭头连接符 233">
                  <a:extLst>
                    <a:ext uri="{FF2B5EF4-FFF2-40B4-BE49-F238E27FC236}">
                      <a16:creationId xmlns:a16="http://schemas.microsoft.com/office/drawing/2014/main" id="{21539897-8D32-46BF-A2D8-3570F9DDD234}"/>
                    </a:ext>
                  </a:extLst>
                </p:cNvPr>
                <p:cNvCxnSpPr>
                  <a:cxnSpLocks/>
                </p:cNvCxnSpPr>
                <p:nvPr/>
              </p:nvCxnSpPr>
              <p:spPr>
                <a:xfrm flipV="1">
                  <a:off x="1710038" y="3289298"/>
                  <a:ext cx="0" cy="7270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直接箭头连接符 234">
                  <a:extLst>
                    <a:ext uri="{FF2B5EF4-FFF2-40B4-BE49-F238E27FC236}">
                      <a16:creationId xmlns:a16="http://schemas.microsoft.com/office/drawing/2014/main" id="{538342DC-F84B-487A-89F9-0AE5C764E0E2}"/>
                    </a:ext>
                  </a:extLst>
                </p:cNvPr>
                <p:cNvCxnSpPr>
                  <a:cxnSpLocks/>
                </p:cNvCxnSpPr>
                <p:nvPr/>
              </p:nvCxnSpPr>
              <p:spPr>
                <a:xfrm flipV="1">
                  <a:off x="2568795" y="3289298"/>
                  <a:ext cx="0" cy="7270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6" name="直接箭头连接符 235">
                  <a:extLst>
                    <a:ext uri="{FF2B5EF4-FFF2-40B4-BE49-F238E27FC236}">
                      <a16:creationId xmlns:a16="http://schemas.microsoft.com/office/drawing/2014/main" id="{8EC5FB48-CF5D-415F-AE00-16477FDF4C3A}"/>
                    </a:ext>
                  </a:extLst>
                </p:cNvPr>
                <p:cNvCxnSpPr>
                  <a:cxnSpLocks/>
                </p:cNvCxnSpPr>
                <p:nvPr/>
              </p:nvCxnSpPr>
              <p:spPr>
                <a:xfrm flipV="1">
                  <a:off x="3943439" y="3289298"/>
                  <a:ext cx="0" cy="7270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直接箭头连接符 236">
                  <a:extLst>
                    <a:ext uri="{FF2B5EF4-FFF2-40B4-BE49-F238E27FC236}">
                      <a16:creationId xmlns:a16="http://schemas.microsoft.com/office/drawing/2014/main" id="{2431ACCC-39B1-4B04-8429-1CF9AE6178B1}"/>
                    </a:ext>
                  </a:extLst>
                </p:cNvPr>
                <p:cNvCxnSpPr>
                  <a:cxnSpLocks/>
                </p:cNvCxnSpPr>
                <p:nvPr/>
              </p:nvCxnSpPr>
              <p:spPr>
                <a:xfrm flipV="1">
                  <a:off x="4881563" y="3289298"/>
                  <a:ext cx="0" cy="7270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8" name="直接箭头连接符 237">
                  <a:extLst>
                    <a:ext uri="{FF2B5EF4-FFF2-40B4-BE49-F238E27FC236}">
                      <a16:creationId xmlns:a16="http://schemas.microsoft.com/office/drawing/2014/main" id="{21F9A4A3-B859-4C19-B14E-C6DD80AD27D8}"/>
                    </a:ext>
                  </a:extLst>
                </p:cNvPr>
                <p:cNvCxnSpPr>
                  <a:cxnSpLocks/>
                </p:cNvCxnSpPr>
                <p:nvPr/>
              </p:nvCxnSpPr>
              <p:spPr>
                <a:xfrm>
                  <a:off x="124276" y="3017857"/>
                  <a:ext cx="461918" cy="0"/>
                </a:xfrm>
                <a:prstGeom prst="straightConnector1">
                  <a:avLst/>
                </a:prstGeom>
                <a:ln w="28575">
                  <a:solidFill>
                    <a:schemeClr val="tx1"/>
                  </a:solidFill>
                  <a:headEnd w="sm" len="sm"/>
                  <a:tailEnd type="stealth"/>
                </a:ln>
              </p:spPr>
              <p:style>
                <a:lnRef idx="1">
                  <a:schemeClr val="accent1"/>
                </a:lnRef>
                <a:fillRef idx="0">
                  <a:schemeClr val="accent1"/>
                </a:fillRef>
                <a:effectRef idx="0">
                  <a:schemeClr val="accent1"/>
                </a:effectRef>
                <a:fontRef idx="minor">
                  <a:schemeClr val="tx1"/>
                </a:fontRef>
              </p:style>
            </p:cxnSp>
            <p:cxnSp>
              <p:nvCxnSpPr>
                <p:cNvPr id="239" name="直接箭头连接符 238">
                  <a:extLst>
                    <a:ext uri="{FF2B5EF4-FFF2-40B4-BE49-F238E27FC236}">
                      <a16:creationId xmlns:a16="http://schemas.microsoft.com/office/drawing/2014/main" id="{B6758180-295C-49F9-A295-A1E8121B694E}"/>
                    </a:ext>
                  </a:extLst>
                </p:cNvPr>
                <p:cNvCxnSpPr>
                  <a:cxnSpLocks/>
                </p:cNvCxnSpPr>
                <p:nvPr/>
              </p:nvCxnSpPr>
              <p:spPr>
                <a:xfrm>
                  <a:off x="1933855" y="3017857"/>
                  <a:ext cx="430171" cy="0"/>
                </a:xfrm>
                <a:prstGeom prst="straightConnector1">
                  <a:avLst/>
                </a:prstGeom>
                <a:ln w="28575">
                  <a:solidFill>
                    <a:schemeClr val="tx1"/>
                  </a:solidFill>
                  <a:headEnd w="sm" len="sm"/>
                  <a:tailEnd type="stealth"/>
                </a:ln>
              </p:spPr>
              <p:style>
                <a:lnRef idx="1">
                  <a:schemeClr val="accent1"/>
                </a:lnRef>
                <a:fillRef idx="0">
                  <a:schemeClr val="accent1"/>
                </a:fillRef>
                <a:effectRef idx="0">
                  <a:schemeClr val="accent1"/>
                </a:effectRef>
                <a:fontRef idx="minor">
                  <a:schemeClr val="tx1"/>
                </a:fontRef>
              </p:style>
            </p:cxnSp>
            <p:cxnSp>
              <p:nvCxnSpPr>
                <p:cNvPr id="240" name="直接箭头连接符 239">
                  <a:extLst>
                    <a:ext uri="{FF2B5EF4-FFF2-40B4-BE49-F238E27FC236}">
                      <a16:creationId xmlns:a16="http://schemas.microsoft.com/office/drawing/2014/main" id="{F8071F7A-694D-445B-BA70-F2D9768A2F87}"/>
                    </a:ext>
                  </a:extLst>
                </p:cNvPr>
                <p:cNvCxnSpPr>
                  <a:cxnSpLocks/>
                </p:cNvCxnSpPr>
                <p:nvPr/>
              </p:nvCxnSpPr>
              <p:spPr>
                <a:xfrm>
                  <a:off x="1071923" y="3017857"/>
                  <a:ext cx="382552" cy="0"/>
                </a:xfrm>
                <a:prstGeom prst="straightConnector1">
                  <a:avLst/>
                </a:prstGeom>
                <a:ln w="28575">
                  <a:solidFill>
                    <a:schemeClr val="tx1"/>
                  </a:solidFill>
                  <a:headEnd w="sm" len="sm"/>
                  <a:tailEnd type="stealth"/>
                </a:ln>
              </p:spPr>
              <p:style>
                <a:lnRef idx="1">
                  <a:schemeClr val="accent1"/>
                </a:lnRef>
                <a:fillRef idx="0">
                  <a:schemeClr val="accent1"/>
                </a:fillRef>
                <a:effectRef idx="0">
                  <a:schemeClr val="accent1"/>
                </a:effectRef>
                <a:fontRef idx="minor">
                  <a:schemeClr val="tx1"/>
                </a:fontRef>
              </p:style>
            </p:cxnSp>
            <p:cxnSp>
              <p:nvCxnSpPr>
                <p:cNvPr id="241" name="直接箭头连接符 240">
                  <a:extLst>
                    <a:ext uri="{FF2B5EF4-FFF2-40B4-BE49-F238E27FC236}">
                      <a16:creationId xmlns:a16="http://schemas.microsoft.com/office/drawing/2014/main" id="{24A89BD0-2F0A-4698-BDE6-521F3B47F0CA}"/>
                    </a:ext>
                  </a:extLst>
                </p:cNvPr>
                <p:cNvCxnSpPr>
                  <a:cxnSpLocks/>
                </p:cNvCxnSpPr>
                <p:nvPr/>
              </p:nvCxnSpPr>
              <p:spPr>
                <a:xfrm>
                  <a:off x="4194241" y="3017857"/>
                  <a:ext cx="430171" cy="0"/>
                </a:xfrm>
                <a:prstGeom prst="straightConnector1">
                  <a:avLst/>
                </a:prstGeom>
                <a:ln w="28575">
                  <a:solidFill>
                    <a:schemeClr val="tx1"/>
                  </a:solidFill>
                  <a:headEnd w="sm" len="sm"/>
                  <a:tailEnd type="stealth"/>
                </a:ln>
              </p:spPr>
              <p:style>
                <a:lnRef idx="1">
                  <a:schemeClr val="accent1"/>
                </a:lnRef>
                <a:fillRef idx="0">
                  <a:schemeClr val="accent1"/>
                </a:fillRef>
                <a:effectRef idx="0">
                  <a:schemeClr val="accent1"/>
                </a:effectRef>
                <a:fontRef idx="minor">
                  <a:schemeClr val="tx1"/>
                </a:fontRef>
              </p:style>
            </p:cxnSp>
            <p:cxnSp>
              <p:nvCxnSpPr>
                <p:cNvPr id="242" name="直接箭头连接符 241">
                  <a:extLst>
                    <a:ext uri="{FF2B5EF4-FFF2-40B4-BE49-F238E27FC236}">
                      <a16:creationId xmlns:a16="http://schemas.microsoft.com/office/drawing/2014/main" id="{0DEF7644-716B-4E45-BA8D-546A89763ABD}"/>
                    </a:ext>
                  </a:extLst>
                </p:cNvPr>
                <p:cNvCxnSpPr>
                  <a:cxnSpLocks/>
                </p:cNvCxnSpPr>
                <p:nvPr/>
              </p:nvCxnSpPr>
              <p:spPr>
                <a:xfrm>
                  <a:off x="3494219" y="3003571"/>
                  <a:ext cx="220642" cy="0"/>
                </a:xfrm>
                <a:prstGeom prst="straightConnector1">
                  <a:avLst/>
                </a:prstGeom>
                <a:ln w="28575">
                  <a:solidFill>
                    <a:schemeClr val="tx1"/>
                  </a:solidFill>
                  <a:headEnd w="sm" len="sm"/>
                  <a:tailEnd type="stealth"/>
                </a:ln>
              </p:spPr>
              <p:style>
                <a:lnRef idx="1">
                  <a:schemeClr val="accent1"/>
                </a:lnRef>
                <a:fillRef idx="0">
                  <a:schemeClr val="accent1"/>
                </a:fillRef>
                <a:effectRef idx="0">
                  <a:schemeClr val="accent1"/>
                </a:effectRef>
                <a:fontRef idx="minor">
                  <a:schemeClr val="tx1"/>
                </a:fontRef>
              </p:style>
            </p:cxnSp>
            <p:cxnSp>
              <p:nvCxnSpPr>
                <p:cNvPr id="243" name="直接箭头连接符 242">
                  <a:extLst>
                    <a:ext uri="{FF2B5EF4-FFF2-40B4-BE49-F238E27FC236}">
                      <a16:creationId xmlns:a16="http://schemas.microsoft.com/office/drawing/2014/main" id="{D0207EF6-7422-438B-835E-CD0B23B52B09}"/>
                    </a:ext>
                  </a:extLst>
                </p:cNvPr>
                <p:cNvCxnSpPr>
                  <a:cxnSpLocks/>
                </p:cNvCxnSpPr>
                <p:nvPr/>
              </p:nvCxnSpPr>
              <p:spPr>
                <a:xfrm>
                  <a:off x="2833881" y="3022619"/>
                  <a:ext cx="220642" cy="0"/>
                </a:xfrm>
                <a:prstGeom prst="straightConnector1">
                  <a:avLst/>
                </a:prstGeom>
                <a:ln w="28575">
                  <a:solidFill>
                    <a:schemeClr val="tx1"/>
                  </a:solidFill>
                  <a:headEnd w="sm" len="sm"/>
                  <a:tailEnd type="stealth"/>
                </a:ln>
              </p:spPr>
              <p:style>
                <a:lnRef idx="1">
                  <a:schemeClr val="accent1"/>
                </a:lnRef>
                <a:fillRef idx="0">
                  <a:schemeClr val="accent1"/>
                </a:fillRef>
                <a:effectRef idx="0">
                  <a:schemeClr val="accent1"/>
                </a:effectRef>
                <a:fontRef idx="minor">
                  <a:schemeClr val="tx1"/>
                </a:fontRef>
              </p:style>
            </p:cxnSp>
            <p:sp>
              <p:nvSpPr>
                <p:cNvPr id="244" name="文本框 243">
                  <a:extLst>
                    <a:ext uri="{FF2B5EF4-FFF2-40B4-BE49-F238E27FC236}">
                      <a16:creationId xmlns:a16="http://schemas.microsoft.com/office/drawing/2014/main" id="{B40F3F60-D601-4068-9F02-9499D079BD8B}"/>
                    </a:ext>
                  </a:extLst>
                </p:cNvPr>
                <p:cNvSpPr txBox="1">
                  <a:spLocks noRot="1" noChangeAspect="1" noMove="1" noResize="1" noEditPoints="1" noAdjustHandles="1" noChangeArrowheads="1" noChangeShapeType="1" noTextEdit="1"/>
                </p:cNvSpPr>
                <p:nvPr/>
              </p:nvSpPr>
              <p:spPr>
                <a:xfrm>
                  <a:off x="3062809" y="2766126"/>
                  <a:ext cx="410728" cy="367184"/>
                </a:xfrm>
                <a:prstGeom prst="rect">
                  <a:avLst/>
                </a:prstGeom>
                <a:blipFill>
                  <a:blip r:embed="rId4"/>
                  <a:stretch>
                    <a:fillRect/>
                  </a:stretch>
                </a:blipFill>
              </p:spPr>
              <p:txBody>
                <a:bodyPr/>
                <a:lstStyle/>
                <a:p>
                  <a:r>
                    <a:rPr lang="zh-CN" altLang="en-US">
                      <a:noFill/>
                    </a:rPr>
                    <a:t> </a:t>
                  </a:r>
                </a:p>
              </p:txBody>
            </p:sp>
            <p:cxnSp>
              <p:nvCxnSpPr>
                <p:cNvPr id="246" name="直接箭头连接符 245">
                  <a:extLst>
                    <a:ext uri="{FF2B5EF4-FFF2-40B4-BE49-F238E27FC236}">
                      <a16:creationId xmlns:a16="http://schemas.microsoft.com/office/drawing/2014/main" id="{996CFD60-00D3-49E2-B91E-B40CCEA050AA}"/>
                    </a:ext>
                  </a:extLst>
                </p:cNvPr>
                <p:cNvCxnSpPr>
                  <a:cxnSpLocks/>
                </p:cNvCxnSpPr>
                <p:nvPr/>
              </p:nvCxnSpPr>
              <p:spPr>
                <a:xfrm flipH="1">
                  <a:off x="2825945" y="3141673"/>
                  <a:ext cx="276199"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7" name="直接箭头连接符 246">
                  <a:extLst>
                    <a:ext uri="{FF2B5EF4-FFF2-40B4-BE49-F238E27FC236}">
                      <a16:creationId xmlns:a16="http://schemas.microsoft.com/office/drawing/2014/main" id="{15F1772F-D51C-4232-A43B-16A7508B57DE}"/>
                    </a:ext>
                  </a:extLst>
                </p:cNvPr>
                <p:cNvCxnSpPr>
                  <a:cxnSpLocks/>
                </p:cNvCxnSpPr>
                <p:nvPr/>
              </p:nvCxnSpPr>
              <p:spPr>
                <a:xfrm flipH="1">
                  <a:off x="1976713" y="3141673"/>
                  <a:ext cx="368265"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直接箭头连接符 248">
                  <a:extLst>
                    <a:ext uri="{FF2B5EF4-FFF2-40B4-BE49-F238E27FC236}">
                      <a16:creationId xmlns:a16="http://schemas.microsoft.com/office/drawing/2014/main" id="{D326A0DF-F0AC-45AD-B408-86BBA7E56444}"/>
                    </a:ext>
                  </a:extLst>
                </p:cNvPr>
                <p:cNvCxnSpPr>
                  <a:cxnSpLocks/>
                </p:cNvCxnSpPr>
                <p:nvPr/>
              </p:nvCxnSpPr>
              <p:spPr>
                <a:xfrm flipH="1">
                  <a:off x="3419614" y="3133735"/>
                  <a:ext cx="277786"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1" name="直接箭头连接符 250">
                  <a:extLst>
                    <a:ext uri="{FF2B5EF4-FFF2-40B4-BE49-F238E27FC236}">
                      <a16:creationId xmlns:a16="http://schemas.microsoft.com/office/drawing/2014/main" id="{26F7C520-5338-4BD4-AE76-D7AA2D342987}"/>
                    </a:ext>
                  </a:extLst>
                </p:cNvPr>
                <p:cNvCxnSpPr>
                  <a:cxnSpLocks/>
                </p:cNvCxnSpPr>
                <p:nvPr/>
              </p:nvCxnSpPr>
              <p:spPr>
                <a:xfrm>
                  <a:off x="1584638" y="3379779"/>
                  <a:ext cx="0" cy="546057"/>
                </a:xfrm>
                <a:prstGeom prst="straightConnector1">
                  <a:avLst/>
                </a:prstGeom>
                <a:ln w="28575">
                  <a:solidFill>
                    <a:srgbClr val="AF2125"/>
                  </a:solidFill>
                  <a:tailEnd type="triangle"/>
                </a:ln>
              </p:spPr>
              <p:style>
                <a:lnRef idx="1">
                  <a:schemeClr val="accent1"/>
                </a:lnRef>
                <a:fillRef idx="0">
                  <a:schemeClr val="accent1"/>
                </a:fillRef>
                <a:effectRef idx="0">
                  <a:schemeClr val="accent1"/>
                </a:effectRef>
                <a:fontRef idx="minor">
                  <a:schemeClr val="tx1"/>
                </a:fontRef>
              </p:style>
            </p:cxnSp>
            <p:cxnSp>
              <p:nvCxnSpPr>
                <p:cNvPr id="253" name="直接箭头连接符 252">
                  <a:extLst>
                    <a:ext uri="{FF2B5EF4-FFF2-40B4-BE49-F238E27FC236}">
                      <a16:creationId xmlns:a16="http://schemas.microsoft.com/office/drawing/2014/main" id="{D77A9610-119A-4AEB-9A70-E41AC53BB4F0}"/>
                    </a:ext>
                  </a:extLst>
                </p:cNvPr>
                <p:cNvCxnSpPr>
                  <a:cxnSpLocks/>
                </p:cNvCxnSpPr>
                <p:nvPr/>
              </p:nvCxnSpPr>
              <p:spPr>
                <a:xfrm>
                  <a:off x="3832325" y="3379779"/>
                  <a:ext cx="0" cy="546057"/>
                </a:xfrm>
                <a:prstGeom prst="straightConnector1">
                  <a:avLst/>
                </a:prstGeom>
                <a:ln w="28575">
                  <a:solidFill>
                    <a:srgbClr val="AF2125"/>
                  </a:solidFill>
                  <a:tailEnd type="triangle"/>
                </a:ln>
              </p:spPr>
              <p:style>
                <a:lnRef idx="1">
                  <a:schemeClr val="accent1"/>
                </a:lnRef>
                <a:fillRef idx="0">
                  <a:schemeClr val="accent1"/>
                </a:fillRef>
                <a:effectRef idx="0">
                  <a:schemeClr val="accent1"/>
                </a:effectRef>
                <a:fontRef idx="minor">
                  <a:schemeClr val="tx1"/>
                </a:fontRef>
              </p:style>
            </p:cxnSp>
            <p:cxnSp>
              <p:nvCxnSpPr>
                <p:cNvPr id="268" name="直接箭头连接符 267">
                  <a:extLst>
                    <a:ext uri="{FF2B5EF4-FFF2-40B4-BE49-F238E27FC236}">
                      <a16:creationId xmlns:a16="http://schemas.microsoft.com/office/drawing/2014/main" id="{21CFDBC6-AF53-4335-8E8B-1533AB07CBC6}"/>
                    </a:ext>
                  </a:extLst>
                </p:cNvPr>
                <p:cNvCxnSpPr>
                  <a:cxnSpLocks/>
                </p:cNvCxnSpPr>
                <p:nvPr/>
              </p:nvCxnSpPr>
              <p:spPr>
                <a:xfrm flipV="1">
                  <a:off x="817947" y="1624142"/>
                  <a:ext cx="0" cy="1587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9" name="直接箭头连接符 268">
                  <a:extLst>
                    <a:ext uri="{FF2B5EF4-FFF2-40B4-BE49-F238E27FC236}">
                      <a16:creationId xmlns:a16="http://schemas.microsoft.com/office/drawing/2014/main" id="{439CA591-C7FE-4D96-91DC-FCAADBE59FF3}"/>
                    </a:ext>
                  </a:extLst>
                </p:cNvPr>
                <p:cNvCxnSpPr>
                  <a:cxnSpLocks/>
                </p:cNvCxnSpPr>
                <p:nvPr/>
              </p:nvCxnSpPr>
              <p:spPr>
                <a:xfrm flipV="1">
                  <a:off x="1676704" y="1624142"/>
                  <a:ext cx="0" cy="1587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直接箭头连接符 269">
                  <a:extLst>
                    <a:ext uri="{FF2B5EF4-FFF2-40B4-BE49-F238E27FC236}">
                      <a16:creationId xmlns:a16="http://schemas.microsoft.com/office/drawing/2014/main" id="{36797BBF-883F-4D3C-A1D0-A43E3871A03A}"/>
                    </a:ext>
                  </a:extLst>
                </p:cNvPr>
                <p:cNvCxnSpPr>
                  <a:cxnSpLocks/>
                </p:cNvCxnSpPr>
                <p:nvPr/>
              </p:nvCxnSpPr>
              <p:spPr>
                <a:xfrm flipV="1">
                  <a:off x="2535460" y="1624142"/>
                  <a:ext cx="0" cy="1587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直接箭头连接符 270">
                  <a:extLst>
                    <a:ext uri="{FF2B5EF4-FFF2-40B4-BE49-F238E27FC236}">
                      <a16:creationId xmlns:a16="http://schemas.microsoft.com/office/drawing/2014/main" id="{48E0993D-AA4D-4851-8818-DC1E4293C2C2}"/>
                    </a:ext>
                  </a:extLst>
                </p:cNvPr>
                <p:cNvCxnSpPr>
                  <a:cxnSpLocks/>
                </p:cNvCxnSpPr>
                <p:nvPr/>
              </p:nvCxnSpPr>
              <p:spPr>
                <a:xfrm flipV="1">
                  <a:off x="3910105" y="1624142"/>
                  <a:ext cx="0" cy="1587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直接箭头连接符 271">
                  <a:extLst>
                    <a:ext uri="{FF2B5EF4-FFF2-40B4-BE49-F238E27FC236}">
                      <a16:creationId xmlns:a16="http://schemas.microsoft.com/office/drawing/2014/main" id="{64F8CC87-C2DF-4F74-89A1-51C3AF307A4A}"/>
                    </a:ext>
                  </a:extLst>
                </p:cNvPr>
                <p:cNvCxnSpPr>
                  <a:cxnSpLocks/>
                </p:cNvCxnSpPr>
                <p:nvPr/>
              </p:nvCxnSpPr>
              <p:spPr>
                <a:xfrm flipV="1">
                  <a:off x="4848229" y="1624142"/>
                  <a:ext cx="0" cy="1587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4" name="直接箭头连接符 273">
                  <a:extLst>
                    <a:ext uri="{FF2B5EF4-FFF2-40B4-BE49-F238E27FC236}">
                      <a16:creationId xmlns:a16="http://schemas.microsoft.com/office/drawing/2014/main" id="{C8C57FA1-653D-40C3-AC60-1DA4E7C570F4}"/>
                    </a:ext>
                  </a:extLst>
                </p:cNvPr>
                <p:cNvCxnSpPr>
                  <a:cxnSpLocks/>
                </p:cNvCxnSpPr>
                <p:nvPr/>
              </p:nvCxnSpPr>
              <p:spPr>
                <a:xfrm>
                  <a:off x="1789405" y="1671763"/>
                  <a:ext cx="0" cy="15873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直接箭头连接符 275">
                  <a:extLst>
                    <a:ext uri="{FF2B5EF4-FFF2-40B4-BE49-F238E27FC236}">
                      <a16:creationId xmlns:a16="http://schemas.microsoft.com/office/drawing/2014/main" id="{5E2EEBB0-86EA-4BFE-B597-D2C38C315ABF}"/>
                    </a:ext>
                  </a:extLst>
                </p:cNvPr>
                <p:cNvCxnSpPr>
                  <a:cxnSpLocks/>
                </p:cNvCxnSpPr>
                <p:nvPr/>
              </p:nvCxnSpPr>
              <p:spPr>
                <a:xfrm>
                  <a:off x="4024394" y="1671763"/>
                  <a:ext cx="0" cy="15873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82" name="文本框 181">
                    <a:extLst>
                      <a:ext uri="{FF2B5EF4-FFF2-40B4-BE49-F238E27FC236}">
                        <a16:creationId xmlns:a16="http://schemas.microsoft.com/office/drawing/2014/main" id="{F3B0B43E-1363-4A30-B722-5EF694F6A8E2}"/>
                      </a:ext>
                    </a:extLst>
                  </p:cNvPr>
                  <p:cNvSpPr txBox="1"/>
                  <p:nvPr/>
                </p:nvSpPr>
                <p:spPr>
                  <a:xfrm>
                    <a:off x="671572" y="3304906"/>
                    <a:ext cx="29437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355" name="文本框 354">
                    <a:extLst>
                      <a:ext uri="{FF2B5EF4-FFF2-40B4-BE49-F238E27FC236}">
                        <a16:creationId xmlns:a16="http://schemas.microsoft.com/office/drawing/2014/main" id="{A739F2DD-7716-436A-9CA9-76CB389ED29B}"/>
                      </a:ext>
                    </a:extLst>
                  </p:cNvPr>
                  <p:cNvSpPr txBox="1">
                    <a:spLocks noRot="1" noChangeAspect="1" noMove="1" noResize="1" noEditPoints="1" noAdjustHandles="1" noChangeArrowheads="1" noChangeShapeType="1" noTextEdit="1"/>
                  </p:cNvSpPr>
                  <p:nvPr/>
                </p:nvSpPr>
                <p:spPr>
                  <a:xfrm>
                    <a:off x="671572" y="3304906"/>
                    <a:ext cx="294375" cy="276999"/>
                  </a:xfrm>
                  <a:prstGeom prst="rect">
                    <a:avLst/>
                  </a:prstGeom>
                  <a:blipFill>
                    <a:blip r:embed="rId19"/>
                    <a:stretch>
                      <a:fillRect l="-18367" r="-4082"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3" name="文本框 182">
                    <a:extLst>
                      <a:ext uri="{FF2B5EF4-FFF2-40B4-BE49-F238E27FC236}">
                        <a16:creationId xmlns:a16="http://schemas.microsoft.com/office/drawing/2014/main" id="{0AF0E0FE-7128-4133-B069-A033D2B312EC}"/>
                      </a:ext>
                    </a:extLst>
                  </p:cNvPr>
                  <p:cNvSpPr txBox="1"/>
                  <p:nvPr/>
                </p:nvSpPr>
                <p:spPr>
                  <a:xfrm>
                    <a:off x="4678428" y="3289327"/>
                    <a:ext cx="520877" cy="2894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m:oMathPara>
                    </a14:m>
                    <a:endParaRPr lang="zh-CN" altLang="en-US" dirty="0"/>
                  </a:p>
                </p:txBody>
              </p:sp>
            </mc:Choice>
            <mc:Fallback xmlns="">
              <p:sp>
                <p:nvSpPr>
                  <p:cNvPr id="183" name="文本框 182">
                    <a:extLst>
                      <a:ext uri="{FF2B5EF4-FFF2-40B4-BE49-F238E27FC236}">
                        <a16:creationId xmlns:a16="http://schemas.microsoft.com/office/drawing/2014/main" id="{0AF0E0FE-7128-4133-B069-A033D2B312EC}"/>
                      </a:ext>
                    </a:extLst>
                  </p:cNvPr>
                  <p:cNvSpPr txBox="1">
                    <a:spLocks noRot="1" noChangeAspect="1" noMove="1" noResize="1" noEditPoints="1" noAdjustHandles="1" noChangeArrowheads="1" noChangeShapeType="1" noTextEdit="1"/>
                  </p:cNvSpPr>
                  <p:nvPr/>
                </p:nvSpPr>
                <p:spPr>
                  <a:xfrm>
                    <a:off x="4678428" y="3289327"/>
                    <a:ext cx="520877" cy="289457"/>
                  </a:xfrm>
                  <a:prstGeom prst="rect">
                    <a:avLst/>
                  </a:prstGeom>
                  <a:blipFill>
                    <a:blip r:embed="rId20"/>
                    <a:stretch>
                      <a:fillRect l="-9756" r="-2439"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5" name="文本框 184">
                    <a:extLst>
                      <a:ext uri="{FF2B5EF4-FFF2-40B4-BE49-F238E27FC236}">
                        <a16:creationId xmlns:a16="http://schemas.microsoft.com/office/drawing/2014/main" id="{285F3C7C-9658-4030-8318-159679F647E3}"/>
                      </a:ext>
                    </a:extLst>
                  </p:cNvPr>
                  <p:cNvSpPr txBox="1"/>
                  <p:nvPr/>
                </p:nvSpPr>
                <p:spPr>
                  <a:xfrm>
                    <a:off x="1524043" y="3304907"/>
                    <a:ext cx="2996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357" name="文本框 356">
                    <a:extLst>
                      <a:ext uri="{FF2B5EF4-FFF2-40B4-BE49-F238E27FC236}">
                        <a16:creationId xmlns:a16="http://schemas.microsoft.com/office/drawing/2014/main" id="{260BDBB3-6431-4F67-8322-F48A0D9D219D}"/>
                      </a:ext>
                    </a:extLst>
                  </p:cNvPr>
                  <p:cNvSpPr txBox="1">
                    <a:spLocks noRot="1" noChangeAspect="1" noMove="1" noResize="1" noEditPoints="1" noAdjustHandles="1" noChangeArrowheads="1" noChangeShapeType="1" noTextEdit="1"/>
                  </p:cNvSpPr>
                  <p:nvPr/>
                </p:nvSpPr>
                <p:spPr>
                  <a:xfrm>
                    <a:off x="1524043" y="3304907"/>
                    <a:ext cx="299697" cy="276999"/>
                  </a:xfrm>
                  <a:prstGeom prst="rect">
                    <a:avLst/>
                  </a:prstGeom>
                  <a:blipFill>
                    <a:blip r:embed="rId21"/>
                    <a:stretch>
                      <a:fillRect l="-18367" r="-6122"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7" name="文本框 186">
                    <a:extLst>
                      <a:ext uri="{FF2B5EF4-FFF2-40B4-BE49-F238E27FC236}">
                        <a16:creationId xmlns:a16="http://schemas.microsoft.com/office/drawing/2014/main" id="{423621BB-55E8-4537-87A4-1B539118D926}"/>
                      </a:ext>
                    </a:extLst>
                  </p:cNvPr>
                  <p:cNvSpPr txBox="1"/>
                  <p:nvPr/>
                </p:nvSpPr>
                <p:spPr>
                  <a:xfrm>
                    <a:off x="2374513" y="3287435"/>
                    <a:ext cx="27245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358" name="文本框 357">
                    <a:extLst>
                      <a:ext uri="{FF2B5EF4-FFF2-40B4-BE49-F238E27FC236}">
                        <a16:creationId xmlns:a16="http://schemas.microsoft.com/office/drawing/2014/main" id="{AF384302-5FA9-4281-AC90-4DA4D3012DDA}"/>
                      </a:ext>
                    </a:extLst>
                  </p:cNvPr>
                  <p:cNvSpPr txBox="1">
                    <a:spLocks noRot="1" noChangeAspect="1" noMove="1" noResize="1" noEditPoints="1" noAdjustHandles="1" noChangeArrowheads="1" noChangeShapeType="1" noTextEdit="1"/>
                  </p:cNvSpPr>
                  <p:nvPr/>
                </p:nvSpPr>
                <p:spPr>
                  <a:xfrm>
                    <a:off x="2374513" y="3287435"/>
                    <a:ext cx="272452" cy="276999"/>
                  </a:xfrm>
                  <a:prstGeom prst="rect">
                    <a:avLst/>
                  </a:prstGeom>
                  <a:blipFill>
                    <a:blip r:embed="rId22"/>
                    <a:stretch>
                      <a:fillRect l="-25000" r="-11364"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9" name="文本框 188">
                    <a:extLst>
                      <a:ext uri="{FF2B5EF4-FFF2-40B4-BE49-F238E27FC236}">
                        <a16:creationId xmlns:a16="http://schemas.microsoft.com/office/drawing/2014/main" id="{971FB7D3-2CE0-41D4-B960-79F4D6CC9841}"/>
                      </a:ext>
                    </a:extLst>
                  </p:cNvPr>
                  <p:cNvSpPr txBox="1"/>
                  <p:nvPr/>
                </p:nvSpPr>
                <p:spPr>
                  <a:xfrm>
                    <a:off x="3752186" y="3304909"/>
                    <a:ext cx="291983" cy="2894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189" name="文本框 188">
                    <a:extLst>
                      <a:ext uri="{FF2B5EF4-FFF2-40B4-BE49-F238E27FC236}">
                        <a16:creationId xmlns:a16="http://schemas.microsoft.com/office/drawing/2014/main" id="{971FB7D3-2CE0-41D4-B960-79F4D6CC9841}"/>
                      </a:ext>
                    </a:extLst>
                  </p:cNvPr>
                  <p:cNvSpPr txBox="1">
                    <a:spLocks noRot="1" noChangeAspect="1" noMove="1" noResize="1" noEditPoints="1" noAdjustHandles="1" noChangeArrowheads="1" noChangeShapeType="1" noTextEdit="1"/>
                  </p:cNvSpPr>
                  <p:nvPr/>
                </p:nvSpPr>
                <p:spPr>
                  <a:xfrm>
                    <a:off x="3752186" y="3304909"/>
                    <a:ext cx="291983" cy="289457"/>
                  </a:xfrm>
                  <a:prstGeom prst="rect">
                    <a:avLst/>
                  </a:prstGeom>
                  <a:blipFill>
                    <a:blip r:embed="rId23"/>
                    <a:stretch>
                      <a:fillRect l="-19565" r="-2174"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0" name="文本框 189">
                    <a:extLst>
                      <a:ext uri="{FF2B5EF4-FFF2-40B4-BE49-F238E27FC236}">
                        <a16:creationId xmlns:a16="http://schemas.microsoft.com/office/drawing/2014/main" id="{312D5471-61F2-4809-95AE-1D7D6487713A}"/>
                      </a:ext>
                    </a:extLst>
                  </p:cNvPr>
                  <p:cNvSpPr txBox="1"/>
                  <p:nvPr/>
                </p:nvSpPr>
                <p:spPr>
                  <a:xfrm>
                    <a:off x="685162" y="4454905"/>
                    <a:ext cx="2873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360" name="文本框 359">
                    <a:extLst>
                      <a:ext uri="{FF2B5EF4-FFF2-40B4-BE49-F238E27FC236}">
                        <a16:creationId xmlns:a16="http://schemas.microsoft.com/office/drawing/2014/main" id="{2F808250-C24E-481B-8827-1C94E3DDF9E5}"/>
                      </a:ext>
                    </a:extLst>
                  </p:cNvPr>
                  <p:cNvSpPr txBox="1">
                    <a:spLocks noRot="1" noChangeAspect="1" noMove="1" noResize="1" noEditPoints="1" noAdjustHandles="1" noChangeArrowheads="1" noChangeShapeType="1" noTextEdit="1"/>
                  </p:cNvSpPr>
                  <p:nvPr/>
                </p:nvSpPr>
                <p:spPr>
                  <a:xfrm>
                    <a:off x="685162" y="4454905"/>
                    <a:ext cx="287323" cy="276999"/>
                  </a:xfrm>
                  <a:prstGeom prst="rect">
                    <a:avLst/>
                  </a:prstGeom>
                  <a:blipFill>
                    <a:blip r:embed="rId24"/>
                    <a:stretch>
                      <a:fillRect l="-10638" r="-4255"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2" name="文本框 191">
                    <a:extLst>
                      <a:ext uri="{FF2B5EF4-FFF2-40B4-BE49-F238E27FC236}">
                        <a16:creationId xmlns:a16="http://schemas.microsoft.com/office/drawing/2014/main" id="{FC752FB1-EFBC-41AF-AD70-AFA3834AEF55}"/>
                      </a:ext>
                    </a:extLst>
                  </p:cNvPr>
                  <p:cNvSpPr txBox="1"/>
                  <p:nvPr/>
                </p:nvSpPr>
                <p:spPr>
                  <a:xfrm>
                    <a:off x="1500988" y="4454905"/>
                    <a:ext cx="2926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361" name="文本框 360">
                    <a:extLst>
                      <a:ext uri="{FF2B5EF4-FFF2-40B4-BE49-F238E27FC236}">
                        <a16:creationId xmlns:a16="http://schemas.microsoft.com/office/drawing/2014/main" id="{C29529EE-F69B-4F7F-9B8F-B6E31CAEC2FC}"/>
                      </a:ext>
                    </a:extLst>
                  </p:cNvPr>
                  <p:cNvSpPr txBox="1">
                    <a:spLocks noRot="1" noChangeAspect="1" noMove="1" noResize="1" noEditPoints="1" noAdjustHandles="1" noChangeArrowheads="1" noChangeShapeType="1" noTextEdit="1"/>
                  </p:cNvSpPr>
                  <p:nvPr/>
                </p:nvSpPr>
                <p:spPr>
                  <a:xfrm>
                    <a:off x="1500988" y="4454905"/>
                    <a:ext cx="292644" cy="276999"/>
                  </a:xfrm>
                  <a:prstGeom prst="rect">
                    <a:avLst/>
                  </a:prstGeom>
                  <a:blipFill>
                    <a:blip r:embed="rId25"/>
                    <a:stretch>
                      <a:fillRect l="-10417" r="-4167"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4" name="文本框 193">
                    <a:extLst>
                      <a:ext uri="{FF2B5EF4-FFF2-40B4-BE49-F238E27FC236}">
                        <a16:creationId xmlns:a16="http://schemas.microsoft.com/office/drawing/2014/main" id="{ACBAAD39-C7FD-4517-B94D-549F385C0B94}"/>
                      </a:ext>
                    </a:extLst>
                  </p:cNvPr>
                  <p:cNvSpPr txBox="1"/>
                  <p:nvPr/>
                </p:nvSpPr>
                <p:spPr>
                  <a:xfrm>
                    <a:off x="2367077" y="4454905"/>
                    <a:ext cx="2926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362" name="文本框 361">
                    <a:extLst>
                      <a:ext uri="{FF2B5EF4-FFF2-40B4-BE49-F238E27FC236}">
                        <a16:creationId xmlns:a16="http://schemas.microsoft.com/office/drawing/2014/main" id="{C226DC42-4D70-4BD1-8B98-1FD86831836A}"/>
                      </a:ext>
                    </a:extLst>
                  </p:cNvPr>
                  <p:cNvSpPr txBox="1">
                    <a:spLocks noRot="1" noChangeAspect="1" noMove="1" noResize="1" noEditPoints="1" noAdjustHandles="1" noChangeArrowheads="1" noChangeShapeType="1" noTextEdit="1"/>
                  </p:cNvSpPr>
                  <p:nvPr/>
                </p:nvSpPr>
                <p:spPr>
                  <a:xfrm>
                    <a:off x="2367077" y="4454905"/>
                    <a:ext cx="292644" cy="276999"/>
                  </a:xfrm>
                  <a:prstGeom prst="rect">
                    <a:avLst/>
                  </a:prstGeom>
                  <a:blipFill>
                    <a:blip r:embed="rId26"/>
                    <a:stretch>
                      <a:fillRect l="-10417" r="-4167"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5" name="文本框 194">
                    <a:extLst>
                      <a:ext uri="{FF2B5EF4-FFF2-40B4-BE49-F238E27FC236}">
                        <a16:creationId xmlns:a16="http://schemas.microsoft.com/office/drawing/2014/main" id="{FE18AC62-F7D1-4EBB-87B6-9C7B364562E6}"/>
                      </a:ext>
                    </a:extLst>
                  </p:cNvPr>
                  <p:cNvSpPr txBox="1"/>
                  <p:nvPr/>
                </p:nvSpPr>
                <p:spPr>
                  <a:xfrm>
                    <a:off x="3775841" y="4454905"/>
                    <a:ext cx="284631" cy="2894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195" name="文本框 194">
                    <a:extLst>
                      <a:ext uri="{FF2B5EF4-FFF2-40B4-BE49-F238E27FC236}">
                        <a16:creationId xmlns:a16="http://schemas.microsoft.com/office/drawing/2014/main" id="{FE18AC62-F7D1-4EBB-87B6-9C7B364562E6}"/>
                      </a:ext>
                    </a:extLst>
                  </p:cNvPr>
                  <p:cNvSpPr txBox="1">
                    <a:spLocks noRot="1" noChangeAspect="1" noMove="1" noResize="1" noEditPoints="1" noAdjustHandles="1" noChangeArrowheads="1" noChangeShapeType="1" noTextEdit="1"/>
                  </p:cNvSpPr>
                  <p:nvPr/>
                </p:nvSpPr>
                <p:spPr>
                  <a:xfrm>
                    <a:off x="3775841" y="4454905"/>
                    <a:ext cx="284631" cy="289457"/>
                  </a:xfrm>
                  <a:prstGeom prst="rect">
                    <a:avLst/>
                  </a:prstGeom>
                  <a:blipFill>
                    <a:blip r:embed="rId27"/>
                    <a:stretch>
                      <a:fillRect l="-11364" r="-4545"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6" name="文本框 195">
                    <a:extLst>
                      <a:ext uri="{FF2B5EF4-FFF2-40B4-BE49-F238E27FC236}">
                        <a16:creationId xmlns:a16="http://schemas.microsoft.com/office/drawing/2014/main" id="{1D0EAA7A-EA5E-4163-9C8C-4D75BC231D99}"/>
                      </a:ext>
                    </a:extLst>
                  </p:cNvPr>
                  <p:cNvSpPr txBox="1"/>
                  <p:nvPr/>
                </p:nvSpPr>
                <p:spPr>
                  <a:xfrm>
                    <a:off x="4648771" y="4454905"/>
                    <a:ext cx="513526" cy="2894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m:oMathPara>
                    </a14:m>
                    <a:endParaRPr lang="zh-CN" altLang="en-US" dirty="0"/>
                  </a:p>
                </p:txBody>
              </p:sp>
            </mc:Choice>
            <mc:Fallback xmlns="">
              <p:sp>
                <p:nvSpPr>
                  <p:cNvPr id="196" name="文本框 195">
                    <a:extLst>
                      <a:ext uri="{FF2B5EF4-FFF2-40B4-BE49-F238E27FC236}">
                        <a16:creationId xmlns:a16="http://schemas.microsoft.com/office/drawing/2014/main" id="{1D0EAA7A-EA5E-4163-9C8C-4D75BC231D99}"/>
                      </a:ext>
                    </a:extLst>
                  </p:cNvPr>
                  <p:cNvSpPr txBox="1">
                    <a:spLocks noRot="1" noChangeAspect="1" noMove="1" noResize="1" noEditPoints="1" noAdjustHandles="1" noChangeArrowheads="1" noChangeShapeType="1" noTextEdit="1"/>
                  </p:cNvSpPr>
                  <p:nvPr/>
                </p:nvSpPr>
                <p:spPr>
                  <a:xfrm>
                    <a:off x="4648771" y="4454905"/>
                    <a:ext cx="513526" cy="289457"/>
                  </a:xfrm>
                  <a:prstGeom prst="rect">
                    <a:avLst/>
                  </a:prstGeom>
                  <a:blipFill>
                    <a:blip r:embed="rId28"/>
                    <a:stretch>
                      <a:fillRect l="-4938" r="-3704"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7" name="文本框 196">
                    <a:extLst>
                      <a:ext uri="{FF2B5EF4-FFF2-40B4-BE49-F238E27FC236}">
                        <a16:creationId xmlns:a16="http://schemas.microsoft.com/office/drawing/2014/main" id="{3168B6F5-25FE-4C41-8A95-CF93704B2A05}"/>
                      </a:ext>
                    </a:extLst>
                  </p:cNvPr>
                  <p:cNvSpPr txBox="1"/>
                  <p:nvPr/>
                </p:nvSpPr>
                <p:spPr>
                  <a:xfrm>
                    <a:off x="683568" y="2197968"/>
                    <a:ext cx="3114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365" name="文本框 364">
                    <a:extLst>
                      <a:ext uri="{FF2B5EF4-FFF2-40B4-BE49-F238E27FC236}">
                        <a16:creationId xmlns:a16="http://schemas.microsoft.com/office/drawing/2014/main" id="{74C12599-EE58-4378-A808-83C954DD6D1B}"/>
                      </a:ext>
                    </a:extLst>
                  </p:cNvPr>
                  <p:cNvSpPr txBox="1">
                    <a:spLocks noRot="1" noChangeAspect="1" noMove="1" noResize="1" noEditPoints="1" noAdjustHandles="1" noChangeArrowheads="1" noChangeShapeType="1" noTextEdit="1"/>
                  </p:cNvSpPr>
                  <p:nvPr/>
                </p:nvSpPr>
                <p:spPr>
                  <a:xfrm>
                    <a:off x="683568" y="2197968"/>
                    <a:ext cx="311496" cy="276999"/>
                  </a:xfrm>
                  <a:prstGeom prst="rect">
                    <a:avLst/>
                  </a:prstGeom>
                  <a:blipFill>
                    <a:blip r:embed="rId29"/>
                    <a:stretch>
                      <a:fillRect l="-15385" r="-3846"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8" name="文本框 197">
                    <a:extLst>
                      <a:ext uri="{FF2B5EF4-FFF2-40B4-BE49-F238E27FC236}">
                        <a16:creationId xmlns:a16="http://schemas.microsoft.com/office/drawing/2014/main" id="{70158633-888E-4EF7-9544-58C4E3E1A214}"/>
                      </a:ext>
                    </a:extLst>
                  </p:cNvPr>
                  <p:cNvSpPr txBox="1"/>
                  <p:nvPr/>
                </p:nvSpPr>
                <p:spPr>
                  <a:xfrm>
                    <a:off x="1499394" y="2197968"/>
                    <a:ext cx="3168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366" name="文本框 365">
                    <a:extLst>
                      <a:ext uri="{FF2B5EF4-FFF2-40B4-BE49-F238E27FC236}">
                        <a16:creationId xmlns:a16="http://schemas.microsoft.com/office/drawing/2014/main" id="{1A45110E-EE18-4233-B5E0-9E72D35877CF}"/>
                      </a:ext>
                    </a:extLst>
                  </p:cNvPr>
                  <p:cNvSpPr txBox="1">
                    <a:spLocks noRot="1" noChangeAspect="1" noMove="1" noResize="1" noEditPoints="1" noAdjustHandles="1" noChangeArrowheads="1" noChangeShapeType="1" noTextEdit="1"/>
                  </p:cNvSpPr>
                  <p:nvPr/>
                </p:nvSpPr>
                <p:spPr>
                  <a:xfrm>
                    <a:off x="1499394" y="2197968"/>
                    <a:ext cx="316817" cy="276999"/>
                  </a:xfrm>
                  <a:prstGeom prst="rect">
                    <a:avLst/>
                  </a:prstGeom>
                  <a:blipFill>
                    <a:blip r:embed="rId30"/>
                    <a:stretch>
                      <a:fillRect l="-15385" r="-5769"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9" name="文本框 198">
                    <a:extLst>
                      <a:ext uri="{FF2B5EF4-FFF2-40B4-BE49-F238E27FC236}">
                        <a16:creationId xmlns:a16="http://schemas.microsoft.com/office/drawing/2014/main" id="{0372DB78-75ED-4B63-848D-75FA8FF9EE28}"/>
                      </a:ext>
                    </a:extLst>
                  </p:cNvPr>
                  <p:cNvSpPr txBox="1"/>
                  <p:nvPr/>
                </p:nvSpPr>
                <p:spPr>
                  <a:xfrm>
                    <a:off x="2365483" y="2197968"/>
                    <a:ext cx="3168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367" name="文本框 366">
                    <a:extLst>
                      <a:ext uri="{FF2B5EF4-FFF2-40B4-BE49-F238E27FC236}">
                        <a16:creationId xmlns:a16="http://schemas.microsoft.com/office/drawing/2014/main" id="{E8CCB3F2-BEA6-4C7E-9EDE-56290E6D5032}"/>
                      </a:ext>
                    </a:extLst>
                  </p:cNvPr>
                  <p:cNvSpPr txBox="1">
                    <a:spLocks noRot="1" noChangeAspect="1" noMove="1" noResize="1" noEditPoints="1" noAdjustHandles="1" noChangeArrowheads="1" noChangeShapeType="1" noTextEdit="1"/>
                  </p:cNvSpPr>
                  <p:nvPr/>
                </p:nvSpPr>
                <p:spPr>
                  <a:xfrm>
                    <a:off x="2365483" y="2197968"/>
                    <a:ext cx="316817" cy="276999"/>
                  </a:xfrm>
                  <a:prstGeom prst="rect">
                    <a:avLst/>
                  </a:prstGeom>
                  <a:blipFill>
                    <a:blip r:embed="rId31"/>
                    <a:stretch>
                      <a:fillRect l="-15385" r="-5769"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0" name="文本框 199">
                    <a:extLst>
                      <a:ext uri="{FF2B5EF4-FFF2-40B4-BE49-F238E27FC236}">
                        <a16:creationId xmlns:a16="http://schemas.microsoft.com/office/drawing/2014/main" id="{E9EEA0D0-4BE0-4FD2-95A3-782DE3669FDA}"/>
                      </a:ext>
                    </a:extLst>
                  </p:cNvPr>
                  <p:cNvSpPr txBox="1"/>
                  <p:nvPr/>
                </p:nvSpPr>
                <p:spPr>
                  <a:xfrm>
                    <a:off x="3720460" y="2197968"/>
                    <a:ext cx="309826" cy="2894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200" name="文本框 199">
                    <a:extLst>
                      <a:ext uri="{FF2B5EF4-FFF2-40B4-BE49-F238E27FC236}">
                        <a16:creationId xmlns:a16="http://schemas.microsoft.com/office/drawing/2014/main" id="{E9EEA0D0-4BE0-4FD2-95A3-782DE3669FDA}"/>
                      </a:ext>
                    </a:extLst>
                  </p:cNvPr>
                  <p:cNvSpPr txBox="1">
                    <a:spLocks noRot="1" noChangeAspect="1" noMove="1" noResize="1" noEditPoints="1" noAdjustHandles="1" noChangeArrowheads="1" noChangeShapeType="1" noTextEdit="1"/>
                  </p:cNvSpPr>
                  <p:nvPr/>
                </p:nvSpPr>
                <p:spPr>
                  <a:xfrm>
                    <a:off x="3720460" y="2197968"/>
                    <a:ext cx="309826" cy="289457"/>
                  </a:xfrm>
                  <a:prstGeom prst="rect">
                    <a:avLst/>
                  </a:prstGeom>
                  <a:blipFill>
                    <a:blip r:embed="rId32"/>
                    <a:stretch>
                      <a:fillRect l="-18367" r="-2041"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1" name="文本框 200">
                    <a:extLst>
                      <a:ext uri="{FF2B5EF4-FFF2-40B4-BE49-F238E27FC236}">
                        <a16:creationId xmlns:a16="http://schemas.microsoft.com/office/drawing/2014/main" id="{58442BBD-CDDC-4A83-B47A-91841963AD41}"/>
                      </a:ext>
                    </a:extLst>
                  </p:cNvPr>
                  <p:cNvSpPr txBox="1"/>
                  <p:nvPr/>
                </p:nvSpPr>
                <p:spPr>
                  <a:xfrm>
                    <a:off x="4667022" y="2197968"/>
                    <a:ext cx="538721" cy="2894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m:oMathPara>
                    </a14:m>
                    <a:endParaRPr lang="zh-CN" altLang="en-US" dirty="0"/>
                  </a:p>
                </p:txBody>
              </p:sp>
            </mc:Choice>
            <mc:Fallback xmlns="">
              <p:sp>
                <p:nvSpPr>
                  <p:cNvPr id="201" name="文本框 200">
                    <a:extLst>
                      <a:ext uri="{FF2B5EF4-FFF2-40B4-BE49-F238E27FC236}">
                        <a16:creationId xmlns:a16="http://schemas.microsoft.com/office/drawing/2014/main" id="{58442BBD-CDDC-4A83-B47A-91841963AD41}"/>
                      </a:ext>
                    </a:extLst>
                  </p:cNvPr>
                  <p:cNvSpPr txBox="1">
                    <a:spLocks noRot="1" noChangeAspect="1" noMove="1" noResize="1" noEditPoints="1" noAdjustHandles="1" noChangeArrowheads="1" noChangeShapeType="1" noTextEdit="1"/>
                  </p:cNvSpPr>
                  <p:nvPr/>
                </p:nvSpPr>
                <p:spPr>
                  <a:xfrm>
                    <a:off x="4667022" y="2197968"/>
                    <a:ext cx="538721" cy="289457"/>
                  </a:xfrm>
                  <a:prstGeom prst="rect">
                    <a:avLst/>
                  </a:prstGeom>
                  <a:blipFill>
                    <a:blip r:embed="rId33"/>
                    <a:stretch>
                      <a:fillRect l="-9412" r="-2353"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2" name="文本框 201">
                    <a:extLst>
                      <a:ext uri="{FF2B5EF4-FFF2-40B4-BE49-F238E27FC236}">
                        <a16:creationId xmlns:a16="http://schemas.microsoft.com/office/drawing/2014/main" id="{A3278824-8E74-4644-9876-C6C97DD7A9E4}"/>
                      </a:ext>
                    </a:extLst>
                  </p:cNvPr>
                  <p:cNvSpPr txBox="1"/>
                  <p:nvPr/>
                </p:nvSpPr>
                <p:spPr>
                  <a:xfrm>
                    <a:off x="803089" y="4050741"/>
                    <a:ext cx="437472" cy="2572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h𝑥</m:t>
                              </m:r>
                            </m:sub>
                          </m:sSub>
                        </m:oMath>
                      </m:oMathPara>
                    </a14:m>
                    <a:endParaRPr lang="zh-CN" altLang="en-US" sz="1600" dirty="0"/>
                  </a:p>
                </p:txBody>
              </p:sp>
            </mc:Choice>
            <mc:Fallback xmlns="">
              <p:sp>
                <p:nvSpPr>
                  <p:cNvPr id="202" name="文本框 201">
                    <a:extLst>
                      <a:ext uri="{FF2B5EF4-FFF2-40B4-BE49-F238E27FC236}">
                        <a16:creationId xmlns:a16="http://schemas.microsoft.com/office/drawing/2014/main" id="{A3278824-8E74-4644-9876-C6C97DD7A9E4}"/>
                      </a:ext>
                    </a:extLst>
                  </p:cNvPr>
                  <p:cNvSpPr txBox="1">
                    <a:spLocks noRot="1" noChangeAspect="1" noMove="1" noResize="1" noEditPoints="1" noAdjustHandles="1" noChangeArrowheads="1" noChangeShapeType="1" noTextEdit="1"/>
                  </p:cNvSpPr>
                  <p:nvPr/>
                </p:nvSpPr>
                <p:spPr>
                  <a:xfrm>
                    <a:off x="803089" y="4050741"/>
                    <a:ext cx="437472" cy="257295"/>
                  </a:xfrm>
                  <a:prstGeom prst="rect">
                    <a:avLst/>
                  </a:prstGeom>
                  <a:blipFill>
                    <a:blip r:embed="rId34"/>
                    <a:stretch>
                      <a:fillRect l="-10145" b="-170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3" name="文本框 202">
                    <a:extLst>
                      <a:ext uri="{FF2B5EF4-FFF2-40B4-BE49-F238E27FC236}">
                        <a16:creationId xmlns:a16="http://schemas.microsoft.com/office/drawing/2014/main" id="{84F927C7-1A66-4FC9-BE20-0C7D800C7086}"/>
                      </a:ext>
                    </a:extLst>
                  </p:cNvPr>
                  <p:cNvSpPr txBox="1"/>
                  <p:nvPr/>
                </p:nvSpPr>
                <p:spPr>
                  <a:xfrm>
                    <a:off x="1689102" y="4050741"/>
                    <a:ext cx="437472" cy="2572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h𝑥</m:t>
                              </m:r>
                            </m:sub>
                          </m:sSub>
                        </m:oMath>
                      </m:oMathPara>
                    </a14:m>
                    <a:endParaRPr lang="zh-CN" altLang="en-US" sz="1600" dirty="0"/>
                  </a:p>
                </p:txBody>
              </p:sp>
            </mc:Choice>
            <mc:Fallback xmlns="">
              <p:sp>
                <p:nvSpPr>
                  <p:cNvPr id="203" name="文本框 202">
                    <a:extLst>
                      <a:ext uri="{FF2B5EF4-FFF2-40B4-BE49-F238E27FC236}">
                        <a16:creationId xmlns:a16="http://schemas.microsoft.com/office/drawing/2014/main" id="{84F927C7-1A66-4FC9-BE20-0C7D800C7086}"/>
                      </a:ext>
                    </a:extLst>
                  </p:cNvPr>
                  <p:cNvSpPr txBox="1">
                    <a:spLocks noRot="1" noChangeAspect="1" noMove="1" noResize="1" noEditPoints="1" noAdjustHandles="1" noChangeArrowheads="1" noChangeShapeType="1" noTextEdit="1"/>
                  </p:cNvSpPr>
                  <p:nvPr/>
                </p:nvSpPr>
                <p:spPr>
                  <a:xfrm>
                    <a:off x="1689102" y="4050741"/>
                    <a:ext cx="437472" cy="257295"/>
                  </a:xfrm>
                  <a:prstGeom prst="rect">
                    <a:avLst/>
                  </a:prstGeom>
                  <a:blipFill>
                    <a:blip r:embed="rId35"/>
                    <a:stretch>
                      <a:fillRect l="-8696" r="-1449" b="-170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4" name="文本框 203">
                    <a:extLst>
                      <a:ext uri="{FF2B5EF4-FFF2-40B4-BE49-F238E27FC236}">
                        <a16:creationId xmlns:a16="http://schemas.microsoft.com/office/drawing/2014/main" id="{7C73D361-CBB2-43A8-9C84-08BC6A9BA2BC}"/>
                      </a:ext>
                    </a:extLst>
                  </p:cNvPr>
                  <p:cNvSpPr txBox="1"/>
                  <p:nvPr/>
                </p:nvSpPr>
                <p:spPr>
                  <a:xfrm>
                    <a:off x="2538788" y="4050741"/>
                    <a:ext cx="437472" cy="2572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h𝑥</m:t>
                              </m:r>
                            </m:sub>
                          </m:sSub>
                        </m:oMath>
                      </m:oMathPara>
                    </a14:m>
                    <a:endParaRPr lang="zh-CN" altLang="en-US" sz="1600" dirty="0"/>
                  </a:p>
                </p:txBody>
              </p:sp>
            </mc:Choice>
            <mc:Fallback xmlns="">
              <p:sp>
                <p:nvSpPr>
                  <p:cNvPr id="204" name="文本框 203">
                    <a:extLst>
                      <a:ext uri="{FF2B5EF4-FFF2-40B4-BE49-F238E27FC236}">
                        <a16:creationId xmlns:a16="http://schemas.microsoft.com/office/drawing/2014/main" id="{7C73D361-CBB2-43A8-9C84-08BC6A9BA2BC}"/>
                      </a:ext>
                    </a:extLst>
                  </p:cNvPr>
                  <p:cNvSpPr txBox="1">
                    <a:spLocks noRot="1" noChangeAspect="1" noMove="1" noResize="1" noEditPoints="1" noAdjustHandles="1" noChangeArrowheads="1" noChangeShapeType="1" noTextEdit="1"/>
                  </p:cNvSpPr>
                  <p:nvPr/>
                </p:nvSpPr>
                <p:spPr>
                  <a:xfrm>
                    <a:off x="2538788" y="4050741"/>
                    <a:ext cx="437472" cy="257295"/>
                  </a:xfrm>
                  <a:prstGeom prst="rect">
                    <a:avLst/>
                  </a:prstGeom>
                  <a:blipFill>
                    <a:blip r:embed="rId36"/>
                    <a:stretch>
                      <a:fillRect l="-10145" b="-170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5" name="文本框 204">
                    <a:extLst>
                      <a:ext uri="{FF2B5EF4-FFF2-40B4-BE49-F238E27FC236}">
                        <a16:creationId xmlns:a16="http://schemas.microsoft.com/office/drawing/2014/main" id="{5D0DAAE2-6CDA-492F-8719-1B8BE1A0A0F6}"/>
                      </a:ext>
                    </a:extLst>
                  </p:cNvPr>
                  <p:cNvSpPr txBox="1"/>
                  <p:nvPr/>
                </p:nvSpPr>
                <p:spPr>
                  <a:xfrm>
                    <a:off x="3908052" y="4050741"/>
                    <a:ext cx="437472" cy="2572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h𝑥</m:t>
                              </m:r>
                            </m:sub>
                          </m:sSub>
                        </m:oMath>
                      </m:oMathPara>
                    </a14:m>
                    <a:endParaRPr lang="zh-CN" altLang="en-US" sz="1600" dirty="0"/>
                  </a:p>
                </p:txBody>
              </p:sp>
            </mc:Choice>
            <mc:Fallback xmlns="">
              <p:sp>
                <p:nvSpPr>
                  <p:cNvPr id="205" name="文本框 204">
                    <a:extLst>
                      <a:ext uri="{FF2B5EF4-FFF2-40B4-BE49-F238E27FC236}">
                        <a16:creationId xmlns:a16="http://schemas.microsoft.com/office/drawing/2014/main" id="{5D0DAAE2-6CDA-492F-8719-1B8BE1A0A0F6}"/>
                      </a:ext>
                    </a:extLst>
                  </p:cNvPr>
                  <p:cNvSpPr txBox="1">
                    <a:spLocks noRot="1" noChangeAspect="1" noMove="1" noResize="1" noEditPoints="1" noAdjustHandles="1" noChangeArrowheads="1" noChangeShapeType="1" noTextEdit="1"/>
                  </p:cNvSpPr>
                  <p:nvPr/>
                </p:nvSpPr>
                <p:spPr>
                  <a:xfrm>
                    <a:off x="3908052" y="4050741"/>
                    <a:ext cx="437472" cy="257295"/>
                  </a:xfrm>
                  <a:prstGeom prst="rect">
                    <a:avLst/>
                  </a:prstGeom>
                  <a:blipFill>
                    <a:blip r:embed="rId37"/>
                    <a:stretch>
                      <a:fillRect l="-10294" r="-1471" b="-170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6" name="文本框 205">
                    <a:extLst>
                      <a:ext uri="{FF2B5EF4-FFF2-40B4-BE49-F238E27FC236}">
                        <a16:creationId xmlns:a16="http://schemas.microsoft.com/office/drawing/2014/main" id="{684DD15C-FBF8-4493-B2F2-AD367C1AF52C}"/>
                      </a:ext>
                    </a:extLst>
                  </p:cNvPr>
                  <p:cNvSpPr txBox="1"/>
                  <p:nvPr/>
                </p:nvSpPr>
                <p:spPr>
                  <a:xfrm>
                    <a:off x="4895757" y="4050741"/>
                    <a:ext cx="437472" cy="2572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h𝑥</m:t>
                              </m:r>
                            </m:sub>
                          </m:sSub>
                        </m:oMath>
                      </m:oMathPara>
                    </a14:m>
                    <a:endParaRPr lang="zh-CN" altLang="en-US" sz="1600" dirty="0"/>
                  </a:p>
                </p:txBody>
              </p:sp>
            </mc:Choice>
            <mc:Fallback xmlns="">
              <p:sp>
                <p:nvSpPr>
                  <p:cNvPr id="206" name="文本框 205">
                    <a:extLst>
                      <a:ext uri="{FF2B5EF4-FFF2-40B4-BE49-F238E27FC236}">
                        <a16:creationId xmlns:a16="http://schemas.microsoft.com/office/drawing/2014/main" id="{684DD15C-FBF8-4493-B2F2-AD367C1AF52C}"/>
                      </a:ext>
                    </a:extLst>
                  </p:cNvPr>
                  <p:cNvSpPr txBox="1">
                    <a:spLocks noRot="1" noChangeAspect="1" noMove="1" noResize="1" noEditPoints="1" noAdjustHandles="1" noChangeArrowheads="1" noChangeShapeType="1" noTextEdit="1"/>
                  </p:cNvSpPr>
                  <p:nvPr/>
                </p:nvSpPr>
                <p:spPr>
                  <a:xfrm>
                    <a:off x="4895757" y="4050741"/>
                    <a:ext cx="437472" cy="257295"/>
                  </a:xfrm>
                  <a:prstGeom prst="rect">
                    <a:avLst/>
                  </a:prstGeom>
                  <a:blipFill>
                    <a:blip r:embed="rId38"/>
                    <a:stretch>
                      <a:fillRect l="-10145" b="-170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7" name="文本框 206">
                    <a:extLst>
                      <a:ext uri="{FF2B5EF4-FFF2-40B4-BE49-F238E27FC236}">
                        <a16:creationId xmlns:a16="http://schemas.microsoft.com/office/drawing/2014/main" id="{F28F005C-29D2-41DA-9628-7CE360114690}"/>
                      </a:ext>
                    </a:extLst>
                  </p:cNvPr>
                  <p:cNvSpPr txBox="1"/>
                  <p:nvPr/>
                </p:nvSpPr>
                <p:spPr>
                  <a:xfrm>
                    <a:off x="2725141" y="3128231"/>
                    <a:ext cx="42428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hh</m:t>
                              </m:r>
                            </m:sub>
                          </m:sSub>
                        </m:oMath>
                      </m:oMathPara>
                    </a14:m>
                    <a:endParaRPr lang="zh-CN" altLang="en-US" sz="1600" dirty="0"/>
                  </a:p>
                </p:txBody>
              </p:sp>
            </mc:Choice>
            <mc:Fallback xmlns="">
              <p:sp>
                <p:nvSpPr>
                  <p:cNvPr id="375" name="文本框 374">
                    <a:extLst>
                      <a:ext uri="{FF2B5EF4-FFF2-40B4-BE49-F238E27FC236}">
                        <a16:creationId xmlns:a16="http://schemas.microsoft.com/office/drawing/2014/main" id="{0715427E-158C-401E-AEC4-90A1184236CC}"/>
                      </a:ext>
                    </a:extLst>
                  </p:cNvPr>
                  <p:cNvSpPr txBox="1">
                    <a:spLocks noRot="1" noChangeAspect="1" noMove="1" noResize="1" noEditPoints="1" noAdjustHandles="1" noChangeArrowheads="1" noChangeShapeType="1" noTextEdit="1"/>
                  </p:cNvSpPr>
                  <p:nvPr/>
                </p:nvSpPr>
                <p:spPr>
                  <a:xfrm>
                    <a:off x="2725141" y="3128231"/>
                    <a:ext cx="424283" cy="246221"/>
                  </a:xfrm>
                  <a:prstGeom prst="rect">
                    <a:avLst/>
                  </a:prstGeom>
                  <a:blipFill>
                    <a:blip r:embed="rId39"/>
                    <a:stretch>
                      <a:fillRect l="-8571" r="-1429" b="-17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8" name="文本框 207">
                    <a:extLst>
                      <a:ext uri="{FF2B5EF4-FFF2-40B4-BE49-F238E27FC236}">
                        <a16:creationId xmlns:a16="http://schemas.microsoft.com/office/drawing/2014/main" id="{71D14FC0-C742-4621-950E-F21506120CD1}"/>
                      </a:ext>
                    </a:extLst>
                  </p:cNvPr>
                  <p:cNvSpPr txBox="1"/>
                  <p:nvPr/>
                </p:nvSpPr>
                <p:spPr>
                  <a:xfrm>
                    <a:off x="117236" y="3122753"/>
                    <a:ext cx="42428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hh</m:t>
                              </m:r>
                            </m:sub>
                          </m:sSub>
                        </m:oMath>
                      </m:oMathPara>
                    </a14:m>
                    <a:endParaRPr lang="zh-CN" altLang="en-US" sz="1600" dirty="0"/>
                  </a:p>
                </p:txBody>
              </p:sp>
            </mc:Choice>
            <mc:Fallback xmlns="">
              <p:sp>
                <p:nvSpPr>
                  <p:cNvPr id="376" name="文本框 375">
                    <a:extLst>
                      <a:ext uri="{FF2B5EF4-FFF2-40B4-BE49-F238E27FC236}">
                        <a16:creationId xmlns:a16="http://schemas.microsoft.com/office/drawing/2014/main" id="{6431274B-0254-4F20-B48C-EF3DEEE031AA}"/>
                      </a:ext>
                    </a:extLst>
                  </p:cNvPr>
                  <p:cNvSpPr txBox="1">
                    <a:spLocks noRot="1" noChangeAspect="1" noMove="1" noResize="1" noEditPoints="1" noAdjustHandles="1" noChangeArrowheads="1" noChangeShapeType="1" noTextEdit="1"/>
                  </p:cNvSpPr>
                  <p:nvPr/>
                </p:nvSpPr>
                <p:spPr>
                  <a:xfrm>
                    <a:off x="117236" y="3122753"/>
                    <a:ext cx="424283" cy="246221"/>
                  </a:xfrm>
                  <a:prstGeom prst="rect">
                    <a:avLst/>
                  </a:prstGeom>
                  <a:blipFill>
                    <a:blip r:embed="rId40"/>
                    <a:stretch>
                      <a:fillRect l="-10145" r="-1449" b="-17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9" name="文本框 208">
                    <a:extLst>
                      <a:ext uri="{FF2B5EF4-FFF2-40B4-BE49-F238E27FC236}">
                        <a16:creationId xmlns:a16="http://schemas.microsoft.com/office/drawing/2014/main" id="{BE7B7658-8A4B-4BD1-8D67-EF8366F115A4}"/>
                      </a:ext>
                    </a:extLst>
                  </p:cNvPr>
                  <p:cNvSpPr txBox="1"/>
                  <p:nvPr/>
                </p:nvSpPr>
                <p:spPr>
                  <a:xfrm>
                    <a:off x="1006475" y="3108526"/>
                    <a:ext cx="42428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hh</m:t>
                              </m:r>
                            </m:sub>
                          </m:sSub>
                        </m:oMath>
                      </m:oMathPara>
                    </a14:m>
                    <a:endParaRPr lang="zh-CN" altLang="en-US" sz="1600" dirty="0"/>
                  </a:p>
                </p:txBody>
              </p:sp>
            </mc:Choice>
            <mc:Fallback xmlns="">
              <p:sp>
                <p:nvSpPr>
                  <p:cNvPr id="377" name="文本框 376">
                    <a:extLst>
                      <a:ext uri="{FF2B5EF4-FFF2-40B4-BE49-F238E27FC236}">
                        <a16:creationId xmlns:a16="http://schemas.microsoft.com/office/drawing/2014/main" id="{7EB8B245-2539-4DAD-B5D9-505A102D83A0}"/>
                      </a:ext>
                    </a:extLst>
                  </p:cNvPr>
                  <p:cNvSpPr txBox="1">
                    <a:spLocks noRot="1" noChangeAspect="1" noMove="1" noResize="1" noEditPoints="1" noAdjustHandles="1" noChangeArrowheads="1" noChangeShapeType="1" noTextEdit="1"/>
                  </p:cNvSpPr>
                  <p:nvPr/>
                </p:nvSpPr>
                <p:spPr>
                  <a:xfrm>
                    <a:off x="1006475" y="3108526"/>
                    <a:ext cx="424283" cy="246221"/>
                  </a:xfrm>
                  <a:prstGeom prst="rect">
                    <a:avLst/>
                  </a:prstGeom>
                  <a:blipFill>
                    <a:blip r:embed="rId41"/>
                    <a:stretch>
                      <a:fillRect l="-8571" r="-1429" b="-17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0" name="文本框 209">
                    <a:extLst>
                      <a:ext uri="{FF2B5EF4-FFF2-40B4-BE49-F238E27FC236}">
                        <a16:creationId xmlns:a16="http://schemas.microsoft.com/office/drawing/2014/main" id="{61307E49-0074-4BB8-914A-0195EE97D439}"/>
                      </a:ext>
                    </a:extLst>
                  </p:cNvPr>
                  <p:cNvSpPr txBox="1"/>
                  <p:nvPr/>
                </p:nvSpPr>
                <p:spPr>
                  <a:xfrm>
                    <a:off x="4124325" y="3131052"/>
                    <a:ext cx="42428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hh</m:t>
                              </m:r>
                            </m:sub>
                          </m:sSub>
                        </m:oMath>
                      </m:oMathPara>
                    </a14:m>
                    <a:endParaRPr lang="zh-CN" altLang="en-US" sz="1600" dirty="0"/>
                  </a:p>
                </p:txBody>
              </p:sp>
            </mc:Choice>
            <mc:Fallback xmlns="">
              <p:sp>
                <p:nvSpPr>
                  <p:cNvPr id="378" name="文本框 377">
                    <a:extLst>
                      <a:ext uri="{FF2B5EF4-FFF2-40B4-BE49-F238E27FC236}">
                        <a16:creationId xmlns:a16="http://schemas.microsoft.com/office/drawing/2014/main" id="{6EDFDC1D-8CB5-4618-9B9F-C17D87FD6EB2}"/>
                      </a:ext>
                    </a:extLst>
                  </p:cNvPr>
                  <p:cNvSpPr txBox="1">
                    <a:spLocks noRot="1" noChangeAspect="1" noMove="1" noResize="1" noEditPoints="1" noAdjustHandles="1" noChangeArrowheads="1" noChangeShapeType="1" noTextEdit="1"/>
                  </p:cNvSpPr>
                  <p:nvPr/>
                </p:nvSpPr>
                <p:spPr>
                  <a:xfrm>
                    <a:off x="4124325" y="3131052"/>
                    <a:ext cx="424283" cy="246221"/>
                  </a:xfrm>
                  <a:prstGeom prst="rect">
                    <a:avLst/>
                  </a:prstGeom>
                  <a:blipFill>
                    <a:blip r:embed="rId42"/>
                    <a:stretch>
                      <a:fillRect l="-10145" r="-1449" b="-170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1" name="文本框 210">
                    <a:extLst>
                      <a:ext uri="{FF2B5EF4-FFF2-40B4-BE49-F238E27FC236}">
                        <a16:creationId xmlns:a16="http://schemas.microsoft.com/office/drawing/2014/main" id="{C0A4CECD-C061-4CB8-8450-1DAED7545325}"/>
                      </a:ext>
                    </a:extLst>
                  </p:cNvPr>
                  <p:cNvSpPr txBox="1"/>
                  <p:nvPr/>
                </p:nvSpPr>
                <p:spPr>
                  <a:xfrm>
                    <a:off x="1838916" y="3122752"/>
                    <a:ext cx="42428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hh</m:t>
                              </m:r>
                            </m:sub>
                          </m:sSub>
                        </m:oMath>
                      </m:oMathPara>
                    </a14:m>
                    <a:endParaRPr lang="zh-CN" altLang="en-US" sz="1600" dirty="0"/>
                  </a:p>
                </p:txBody>
              </p:sp>
            </mc:Choice>
            <mc:Fallback xmlns="">
              <p:sp>
                <p:nvSpPr>
                  <p:cNvPr id="379" name="文本框 378">
                    <a:extLst>
                      <a:ext uri="{FF2B5EF4-FFF2-40B4-BE49-F238E27FC236}">
                        <a16:creationId xmlns:a16="http://schemas.microsoft.com/office/drawing/2014/main" id="{D60BE506-9A42-48E7-9907-A24EA3694F8B}"/>
                      </a:ext>
                    </a:extLst>
                  </p:cNvPr>
                  <p:cNvSpPr txBox="1">
                    <a:spLocks noRot="1" noChangeAspect="1" noMove="1" noResize="1" noEditPoints="1" noAdjustHandles="1" noChangeArrowheads="1" noChangeShapeType="1" noTextEdit="1"/>
                  </p:cNvSpPr>
                  <p:nvPr/>
                </p:nvSpPr>
                <p:spPr>
                  <a:xfrm>
                    <a:off x="1838916" y="3122752"/>
                    <a:ext cx="424283" cy="246221"/>
                  </a:xfrm>
                  <a:prstGeom prst="rect">
                    <a:avLst/>
                  </a:prstGeom>
                  <a:blipFill>
                    <a:blip r:embed="rId43"/>
                    <a:stretch>
                      <a:fillRect l="-10000" b="-17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2" name="文本框 211">
                    <a:extLst>
                      <a:ext uri="{FF2B5EF4-FFF2-40B4-BE49-F238E27FC236}">
                        <a16:creationId xmlns:a16="http://schemas.microsoft.com/office/drawing/2014/main" id="{FECCE75B-3C7D-4AA5-8AC3-8BC7403F2181}"/>
                      </a:ext>
                    </a:extLst>
                  </p:cNvPr>
                  <p:cNvSpPr txBox="1"/>
                  <p:nvPr/>
                </p:nvSpPr>
                <p:spPr>
                  <a:xfrm>
                    <a:off x="3326244" y="3135272"/>
                    <a:ext cx="42428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hh</m:t>
                              </m:r>
                            </m:sub>
                          </m:sSub>
                        </m:oMath>
                      </m:oMathPara>
                    </a14:m>
                    <a:endParaRPr lang="zh-CN" altLang="en-US" sz="1600" dirty="0"/>
                  </a:p>
                </p:txBody>
              </p:sp>
            </mc:Choice>
            <mc:Fallback xmlns="">
              <p:sp>
                <p:nvSpPr>
                  <p:cNvPr id="380" name="文本框 379">
                    <a:extLst>
                      <a:ext uri="{FF2B5EF4-FFF2-40B4-BE49-F238E27FC236}">
                        <a16:creationId xmlns:a16="http://schemas.microsoft.com/office/drawing/2014/main" id="{913AE3E6-B13F-4540-84C7-244442BF7F35}"/>
                      </a:ext>
                    </a:extLst>
                  </p:cNvPr>
                  <p:cNvSpPr txBox="1">
                    <a:spLocks noRot="1" noChangeAspect="1" noMove="1" noResize="1" noEditPoints="1" noAdjustHandles="1" noChangeArrowheads="1" noChangeShapeType="1" noTextEdit="1"/>
                  </p:cNvSpPr>
                  <p:nvPr/>
                </p:nvSpPr>
                <p:spPr>
                  <a:xfrm>
                    <a:off x="3326244" y="3135272"/>
                    <a:ext cx="424283" cy="246221"/>
                  </a:xfrm>
                  <a:prstGeom prst="rect">
                    <a:avLst/>
                  </a:prstGeom>
                  <a:blipFill>
                    <a:blip r:embed="rId44"/>
                    <a:stretch>
                      <a:fillRect l="-10000"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3" name="文本框 212">
                    <a:extLst>
                      <a:ext uri="{FF2B5EF4-FFF2-40B4-BE49-F238E27FC236}">
                        <a16:creationId xmlns:a16="http://schemas.microsoft.com/office/drawing/2014/main" id="{54A69543-5F9C-4975-8F71-97DA6C590FD2}"/>
                      </a:ext>
                    </a:extLst>
                  </p:cNvPr>
                  <p:cNvSpPr txBox="1"/>
                  <p:nvPr/>
                </p:nvSpPr>
                <p:spPr>
                  <a:xfrm>
                    <a:off x="371673" y="2712338"/>
                    <a:ext cx="425886" cy="265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𝑦h</m:t>
                              </m:r>
                            </m:sub>
                          </m:sSub>
                        </m:oMath>
                      </m:oMathPara>
                    </a14:m>
                    <a:endParaRPr lang="zh-CN" altLang="en-US" sz="1600" dirty="0"/>
                  </a:p>
                </p:txBody>
              </p:sp>
            </mc:Choice>
            <mc:Fallback xmlns="">
              <p:sp>
                <p:nvSpPr>
                  <p:cNvPr id="381" name="文本框 380">
                    <a:extLst>
                      <a:ext uri="{FF2B5EF4-FFF2-40B4-BE49-F238E27FC236}">
                        <a16:creationId xmlns:a16="http://schemas.microsoft.com/office/drawing/2014/main" id="{A2BF7612-6948-4B8D-B905-F2198550C11D}"/>
                      </a:ext>
                    </a:extLst>
                  </p:cNvPr>
                  <p:cNvSpPr txBox="1">
                    <a:spLocks noRot="1" noChangeAspect="1" noMove="1" noResize="1" noEditPoints="1" noAdjustHandles="1" noChangeArrowheads="1" noChangeShapeType="1" noTextEdit="1"/>
                  </p:cNvSpPr>
                  <p:nvPr/>
                </p:nvSpPr>
                <p:spPr>
                  <a:xfrm>
                    <a:off x="371673" y="2712338"/>
                    <a:ext cx="425886" cy="265650"/>
                  </a:xfrm>
                  <a:prstGeom prst="rect">
                    <a:avLst/>
                  </a:prstGeom>
                  <a:blipFill>
                    <a:blip r:embed="rId45"/>
                    <a:stretch>
                      <a:fillRect l="-8571" r="-4286" b="-279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4" name="文本框 213">
                    <a:extLst>
                      <a:ext uri="{FF2B5EF4-FFF2-40B4-BE49-F238E27FC236}">
                        <a16:creationId xmlns:a16="http://schemas.microsoft.com/office/drawing/2014/main" id="{50B8F99D-C7A5-4EB4-87A5-3950E8950C23}"/>
                      </a:ext>
                    </a:extLst>
                  </p:cNvPr>
                  <p:cNvSpPr txBox="1"/>
                  <p:nvPr/>
                </p:nvSpPr>
                <p:spPr>
                  <a:xfrm>
                    <a:off x="1221178" y="2712338"/>
                    <a:ext cx="425886" cy="265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𝑦h</m:t>
                              </m:r>
                            </m:sub>
                          </m:sSub>
                        </m:oMath>
                      </m:oMathPara>
                    </a14:m>
                    <a:endParaRPr lang="zh-CN" altLang="en-US" sz="1600" dirty="0"/>
                  </a:p>
                </p:txBody>
              </p:sp>
            </mc:Choice>
            <mc:Fallback xmlns="">
              <p:sp>
                <p:nvSpPr>
                  <p:cNvPr id="382" name="文本框 381">
                    <a:extLst>
                      <a:ext uri="{FF2B5EF4-FFF2-40B4-BE49-F238E27FC236}">
                        <a16:creationId xmlns:a16="http://schemas.microsoft.com/office/drawing/2014/main" id="{BC583BB1-DB5A-433C-9C0E-C802673C146C}"/>
                      </a:ext>
                    </a:extLst>
                  </p:cNvPr>
                  <p:cNvSpPr txBox="1">
                    <a:spLocks noRot="1" noChangeAspect="1" noMove="1" noResize="1" noEditPoints="1" noAdjustHandles="1" noChangeArrowheads="1" noChangeShapeType="1" noTextEdit="1"/>
                  </p:cNvSpPr>
                  <p:nvPr/>
                </p:nvSpPr>
                <p:spPr>
                  <a:xfrm>
                    <a:off x="1221178" y="2712338"/>
                    <a:ext cx="425886" cy="265650"/>
                  </a:xfrm>
                  <a:prstGeom prst="rect">
                    <a:avLst/>
                  </a:prstGeom>
                  <a:blipFill>
                    <a:blip r:embed="rId46"/>
                    <a:stretch>
                      <a:fillRect l="-10145" r="-5797" b="-279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5" name="文本框 214">
                    <a:extLst>
                      <a:ext uri="{FF2B5EF4-FFF2-40B4-BE49-F238E27FC236}">
                        <a16:creationId xmlns:a16="http://schemas.microsoft.com/office/drawing/2014/main" id="{96A86C82-CD61-4F1D-BEE6-CB00ABC57846}"/>
                      </a:ext>
                    </a:extLst>
                  </p:cNvPr>
                  <p:cNvSpPr txBox="1"/>
                  <p:nvPr/>
                </p:nvSpPr>
                <p:spPr>
                  <a:xfrm>
                    <a:off x="2058175" y="2712338"/>
                    <a:ext cx="425886" cy="265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𝑦h</m:t>
                              </m:r>
                            </m:sub>
                          </m:sSub>
                        </m:oMath>
                      </m:oMathPara>
                    </a14:m>
                    <a:endParaRPr lang="zh-CN" altLang="en-US" sz="1600" dirty="0"/>
                  </a:p>
                </p:txBody>
              </p:sp>
            </mc:Choice>
            <mc:Fallback xmlns="">
              <p:sp>
                <p:nvSpPr>
                  <p:cNvPr id="383" name="文本框 382">
                    <a:extLst>
                      <a:ext uri="{FF2B5EF4-FFF2-40B4-BE49-F238E27FC236}">
                        <a16:creationId xmlns:a16="http://schemas.microsoft.com/office/drawing/2014/main" id="{84195F30-22A8-4DB0-A2EB-E68B995982DE}"/>
                      </a:ext>
                    </a:extLst>
                  </p:cNvPr>
                  <p:cNvSpPr txBox="1">
                    <a:spLocks noRot="1" noChangeAspect="1" noMove="1" noResize="1" noEditPoints="1" noAdjustHandles="1" noChangeArrowheads="1" noChangeShapeType="1" noTextEdit="1"/>
                  </p:cNvSpPr>
                  <p:nvPr/>
                </p:nvSpPr>
                <p:spPr>
                  <a:xfrm>
                    <a:off x="2058175" y="2712338"/>
                    <a:ext cx="425886" cy="265650"/>
                  </a:xfrm>
                  <a:prstGeom prst="rect">
                    <a:avLst/>
                  </a:prstGeom>
                  <a:blipFill>
                    <a:blip r:embed="rId47"/>
                    <a:stretch>
                      <a:fillRect l="-10000" r="-4286" b="-279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6" name="文本框 215">
                    <a:extLst>
                      <a:ext uri="{FF2B5EF4-FFF2-40B4-BE49-F238E27FC236}">
                        <a16:creationId xmlns:a16="http://schemas.microsoft.com/office/drawing/2014/main" id="{647FF05A-FCA4-43AD-880A-16F620A7EB2B}"/>
                      </a:ext>
                    </a:extLst>
                  </p:cNvPr>
                  <p:cNvSpPr txBox="1"/>
                  <p:nvPr/>
                </p:nvSpPr>
                <p:spPr>
                  <a:xfrm>
                    <a:off x="3447743" y="2712338"/>
                    <a:ext cx="425886" cy="265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𝑦h</m:t>
                              </m:r>
                            </m:sub>
                          </m:sSub>
                        </m:oMath>
                      </m:oMathPara>
                    </a14:m>
                    <a:endParaRPr lang="zh-CN" altLang="en-US" sz="1600" dirty="0"/>
                  </a:p>
                </p:txBody>
              </p:sp>
            </mc:Choice>
            <mc:Fallback xmlns="">
              <p:sp>
                <p:nvSpPr>
                  <p:cNvPr id="384" name="文本框 383">
                    <a:extLst>
                      <a:ext uri="{FF2B5EF4-FFF2-40B4-BE49-F238E27FC236}">
                        <a16:creationId xmlns:a16="http://schemas.microsoft.com/office/drawing/2014/main" id="{14F62F9F-2B49-4D77-8E04-4B921519935A}"/>
                      </a:ext>
                    </a:extLst>
                  </p:cNvPr>
                  <p:cNvSpPr txBox="1">
                    <a:spLocks noRot="1" noChangeAspect="1" noMove="1" noResize="1" noEditPoints="1" noAdjustHandles="1" noChangeArrowheads="1" noChangeShapeType="1" noTextEdit="1"/>
                  </p:cNvSpPr>
                  <p:nvPr/>
                </p:nvSpPr>
                <p:spPr>
                  <a:xfrm>
                    <a:off x="3447743" y="2712338"/>
                    <a:ext cx="425886" cy="265650"/>
                  </a:xfrm>
                  <a:prstGeom prst="rect">
                    <a:avLst/>
                  </a:prstGeom>
                  <a:blipFill>
                    <a:blip r:embed="rId48"/>
                    <a:stretch>
                      <a:fillRect l="-10000" r="-4286" b="-279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7" name="文本框 216">
                    <a:extLst>
                      <a:ext uri="{FF2B5EF4-FFF2-40B4-BE49-F238E27FC236}">
                        <a16:creationId xmlns:a16="http://schemas.microsoft.com/office/drawing/2014/main" id="{E8793A29-1FED-4E51-970E-37548DAAD51E}"/>
                      </a:ext>
                    </a:extLst>
                  </p:cNvPr>
                  <p:cNvSpPr txBox="1"/>
                  <p:nvPr/>
                </p:nvSpPr>
                <p:spPr>
                  <a:xfrm>
                    <a:off x="4389461" y="2712338"/>
                    <a:ext cx="425886" cy="265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𝑦h</m:t>
                              </m:r>
                            </m:sub>
                          </m:sSub>
                        </m:oMath>
                      </m:oMathPara>
                    </a14:m>
                    <a:endParaRPr lang="zh-CN" altLang="en-US" sz="1600" dirty="0"/>
                  </a:p>
                </p:txBody>
              </p:sp>
            </mc:Choice>
            <mc:Fallback xmlns="">
              <p:sp>
                <p:nvSpPr>
                  <p:cNvPr id="385" name="文本框 384">
                    <a:extLst>
                      <a:ext uri="{FF2B5EF4-FFF2-40B4-BE49-F238E27FC236}">
                        <a16:creationId xmlns:a16="http://schemas.microsoft.com/office/drawing/2014/main" id="{DDAAE477-FE1F-4983-B3D8-ACF49B21C710}"/>
                      </a:ext>
                    </a:extLst>
                  </p:cNvPr>
                  <p:cNvSpPr txBox="1">
                    <a:spLocks noRot="1" noChangeAspect="1" noMove="1" noResize="1" noEditPoints="1" noAdjustHandles="1" noChangeArrowheads="1" noChangeShapeType="1" noTextEdit="1"/>
                  </p:cNvSpPr>
                  <p:nvPr/>
                </p:nvSpPr>
                <p:spPr>
                  <a:xfrm>
                    <a:off x="4389461" y="2712338"/>
                    <a:ext cx="425886" cy="265650"/>
                  </a:xfrm>
                  <a:prstGeom prst="rect">
                    <a:avLst/>
                  </a:prstGeom>
                  <a:blipFill>
                    <a:blip r:embed="rId49"/>
                    <a:stretch>
                      <a:fillRect l="-8571" r="-4286" b="-27907"/>
                    </a:stretch>
                  </a:blipFill>
                </p:spPr>
                <p:txBody>
                  <a:bodyPr/>
                  <a:lstStyle/>
                  <a:p>
                    <a:r>
                      <a:rPr lang="zh-CN" altLang="en-US">
                        <a:noFill/>
                      </a:rPr>
                      <a:t> </a:t>
                    </a:r>
                  </a:p>
                </p:txBody>
              </p:sp>
            </mc:Fallback>
          </mc:AlternateContent>
        </p:grpSp>
        <p:sp>
          <p:nvSpPr>
            <p:cNvPr id="5" name="文本框 4">
              <a:extLst>
                <a:ext uri="{FF2B5EF4-FFF2-40B4-BE49-F238E27FC236}">
                  <a16:creationId xmlns:a16="http://schemas.microsoft.com/office/drawing/2014/main" id="{3F32BEE8-1C59-49AE-B528-F5302F475B68}"/>
                </a:ext>
              </a:extLst>
            </p:cNvPr>
            <p:cNvSpPr txBox="1"/>
            <p:nvPr/>
          </p:nvSpPr>
          <p:spPr>
            <a:xfrm>
              <a:off x="624389" y="5370015"/>
              <a:ext cx="582211" cy="369332"/>
            </a:xfrm>
            <a:prstGeom prst="rect">
              <a:avLst/>
            </a:prstGeom>
            <a:noFill/>
          </p:spPr>
          <p:txBody>
            <a:bodyPr wrap="none" rtlCol="0">
              <a:spAutoFit/>
            </a:bodyPr>
            <a:lstStyle/>
            <a:p>
              <a:r>
                <a:rPr lang="en-US" altLang="zh-CN" dirty="0"/>
                <a:t>The</a:t>
              </a:r>
              <a:endParaRPr lang="zh-CN" altLang="en-US" dirty="0"/>
            </a:p>
          </p:txBody>
        </p:sp>
        <p:sp>
          <p:nvSpPr>
            <p:cNvPr id="278" name="文本框 277">
              <a:extLst>
                <a:ext uri="{FF2B5EF4-FFF2-40B4-BE49-F238E27FC236}">
                  <a16:creationId xmlns:a16="http://schemas.microsoft.com/office/drawing/2014/main" id="{11334F40-EA03-4218-99A0-A09E1E34F58C}"/>
                </a:ext>
              </a:extLst>
            </p:cNvPr>
            <p:cNvSpPr txBox="1"/>
            <p:nvPr/>
          </p:nvSpPr>
          <p:spPr>
            <a:xfrm>
              <a:off x="1329604" y="5363268"/>
              <a:ext cx="979755" cy="369332"/>
            </a:xfrm>
            <a:prstGeom prst="rect">
              <a:avLst/>
            </a:prstGeom>
            <a:noFill/>
          </p:spPr>
          <p:txBody>
            <a:bodyPr wrap="none" rtlCol="0">
              <a:spAutoFit/>
            </a:bodyPr>
            <a:lstStyle/>
            <a:p>
              <a:r>
                <a:rPr lang="en-US" altLang="zh-CN" dirty="0"/>
                <a:t>cat/cats</a:t>
              </a:r>
              <a:endParaRPr lang="zh-CN" altLang="en-US" dirty="0"/>
            </a:p>
          </p:txBody>
        </p:sp>
        <p:sp>
          <p:nvSpPr>
            <p:cNvPr id="279" name="文本框 278">
              <a:extLst>
                <a:ext uri="{FF2B5EF4-FFF2-40B4-BE49-F238E27FC236}">
                  <a16:creationId xmlns:a16="http://schemas.microsoft.com/office/drawing/2014/main" id="{DAC02E6B-285C-4B7B-8E59-262E1410E7B1}"/>
                </a:ext>
              </a:extLst>
            </p:cNvPr>
            <p:cNvSpPr txBox="1"/>
            <p:nvPr/>
          </p:nvSpPr>
          <p:spPr>
            <a:xfrm>
              <a:off x="2316695" y="5370015"/>
              <a:ext cx="774571" cy="369332"/>
            </a:xfrm>
            <a:prstGeom prst="rect">
              <a:avLst/>
            </a:prstGeom>
            <a:noFill/>
          </p:spPr>
          <p:txBody>
            <a:bodyPr wrap="none" rtlCol="0">
              <a:spAutoFit/>
            </a:bodyPr>
            <a:lstStyle/>
            <a:p>
              <a:r>
                <a:rPr lang="en-US" altLang="zh-CN" dirty="0"/>
                <a:t>which</a:t>
              </a:r>
              <a:endParaRPr lang="zh-CN" altLang="en-US" dirty="0"/>
            </a:p>
          </p:txBody>
        </p:sp>
        <p:sp>
          <p:nvSpPr>
            <p:cNvPr id="280" name="文本框 279">
              <a:extLst>
                <a:ext uri="{FF2B5EF4-FFF2-40B4-BE49-F238E27FC236}">
                  <a16:creationId xmlns:a16="http://schemas.microsoft.com/office/drawing/2014/main" id="{803CE98E-3BAF-4176-9EBA-5DDC5E5F08D0}"/>
                </a:ext>
              </a:extLst>
            </p:cNvPr>
            <p:cNvSpPr txBox="1"/>
            <p:nvPr/>
          </p:nvSpPr>
          <p:spPr>
            <a:xfrm>
              <a:off x="4023194" y="5276965"/>
              <a:ext cx="383768" cy="369332"/>
            </a:xfrm>
            <a:prstGeom prst="rect">
              <a:avLst/>
            </a:prstGeom>
            <a:noFill/>
          </p:spPr>
          <p:txBody>
            <a:bodyPr wrap="square">
              <a:spAutoFit/>
            </a:bodyPr>
            <a:lstStyle/>
            <a:p>
              <a:r>
                <a:rPr lang="en-US" altLang="zh-CN" dirty="0"/>
                <a:t>,</a:t>
              </a:r>
              <a:endParaRPr lang="zh-CN" altLang="en-US" dirty="0"/>
            </a:p>
          </p:txBody>
        </p:sp>
        <p:sp>
          <p:nvSpPr>
            <p:cNvPr id="281" name="文本框 280">
              <a:extLst>
                <a:ext uri="{FF2B5EF4-FFF2-40B4-BE49-F238E27FC236}">
                  <a16:creationId xmlns:a16="http://schemas.microsoft.com/office/drawing/2014/main" id="{4C2DE989-A61C-4752-A730-CC8AC868E823}"/>
                </a:ext>
              </a:extLst>
            </p:cNvPr>
            <p:cNvSpPr txBox="1"/>
            <p:nvPr/>
          </p:nvSpPr>
          <p:spPr>
            <a:xfrm>
              <a:off x="405392" y="2235345"/>
              <a:ext cx="979755" cy="369332"/>
            </a:xfrm>
            <a:prstGeom prst="rect">
              <a:avLst/>
            </a:prstGeom>
            <a:noFill/>
          </p:spPr>
          <p:txBody>
            <a:bodyPr wrap="none" rtlCol="0">
              <a:spAutoFit/>
            </a:bodyPr>
            <a:lstStyle/>
            <a:p>
              <a:r>
                <a:rPr lang="en-US" altLang="zh-CN" dirty="0"/>
                <a:t>cat/cats</a:t>
              </a:r>
              <a:endParaRPr lang="zh-CN" altLang="en-US" dirty="0"/>
            </a:p>
          </p:txBody>
        </p:sp>
        <p:sp>
          <p:nvSpPr>
            <p:cNvPr id="282" name="文本框 281">
              <a:extLst>
                <a:ext uri="{FF2B5EF4-FFF2-40B4-BE49-F238E27FC236}">
                  <a16:creationId xmlns:a16="http://schemas.microsoft.com/office/drawing/2014/main" id="{3093713B-DAB5-402E-85C4-5D12D1D80CEE}"/>
                </a:ext>
              </a:extLst>
            </p:cNvPr>
            <p:cNvSpPr txBox="1"/>
            <p:nvPr/>
          </p:nvSpPr>
          <p:spPr>
            <a:xfrm>
              <a:off x="1371994" y="2223756"/>
              <a:ext cx="774571" cy="369332"/>
            </a:xfrm>
            <a:prstGeom prst="rect">
              <a:avLst/>
            </a:prstGeom>
            <a:noFill/>
          </p:spPr>
          <p:txBody>
            <a:bodyPr wrap="none" rtlCol="0">
              <a:spAutoFit/>
            </a:bodyPr>
            <a:lstStyle/>
            <a:p>
              <a:r>
                <a:rPr lang="en-US" altLang="zh-CN" dirty="0"/>
                <a:t>which</a:t>
              </a:r>
              <a:endParaRPr lang="zh-CN" altLang="en-US" dirty="0"/>
            </a:p>
          </p:txBody>
        </p:sp>
        <p:sp>
          <p:nvSpPr>
            <p:cNvPr id="283" name="文本框 282">
              <a:extLst>
                <a:ext uri="{FF2B5EF4-FFF2-40B4-BE49-F238E27FC236}">
                  <a16:creationId xmlns:a16="http://schemas.microsoft.com/office/drawing/2014/main" id="{C5F8CB63-6805-464E-B984-4880A86CB7C3}"/>
                </a:ext>
              </a:extLst>
            </p:cNvPr>
            <p:cNvSpPr txBox="1"/>
            <p:nvPr/>
          </p:nvSpPr>
          <p:spPr>
            <a:xfrm>
              <a:off x="2223247" y="2244961"/>
              <a:ext cx="1034724" cy="369332"/>
            </a:xfrm>
            <a:prstGeom prst="rect">
              <a:avLst/>
            </a:prstGeom>
            <a:noFill/>
          </p:spPr>
          <p:txBody>
            <a:bodyPr wrap="square">
              <a:spAutoFit/>
            </a:bodyPr>
            <a:lstStyle/>
            <a:p>
              <a:r>
                <a:rPr lang="en-US" altLang="zh-CN" dirty="0"/>
                <a:t>already</a:t>
              </a:r>
              <a:endParaRPr lang="zh-CN" altLang="en-US" dirty="0"/>
            </a:p>
          </p:txBody>
        </p:sp>
        <p:pic>
          <p:nvPicPr>
            <p:cNvPr id="8" name="图片 7">
              <a:extLst>
                <a:ext uri="{FF2B5EF4-FFF2-40B4-BE49-F238E27FC236}">
                  <a16:creationId xmlns:a16="http://schemas.microsoft.com/office/drawing/2014/main" id="{74F268A9-AD84-4BE7-936E-CF7E883CF71E}"/>
                </a:ext>
              </a:extLst>
            </p:cNvPr>
            <p:cNvPicPr>
              <a:picLocks noChangeAspect="1"/>
            </p:cNvPicPr>
            <p:nvPr/>
          </p:nvPicPr>
          <p:blipFill>
            <a:blip r:embed="rId50"/>
            <a:stretch>
              <a:fillRect/>
            </a:stretch>
          </p:blipFill>
          <p:spPr>
            <a:xfrm>
              <a:off x="3305821" y="5242328"/>
              <a:ext cx="432854" cy="390178"/>
            </a:xfrm>
            <a:prstGeom prst="rect">
              <a:avLst/>
            </a:prstGeom>
          </p:spPr>
        </p:pic>
        <p:pic>
          <p:nvPicPr>
            <p:cNvPr id="285" name="图片 284">
              <a:extLst>
                <a:ext uri="{FF2B5EF4-FFF2-40B4-BE49-F238E27FC236}">
                  <a16:creationId xmlns:a16="http://schemas.microsoft.com/office/drawing/2014/main" id="{5716338F-EE09-4246-AAE9-F80768458074}"/>
                </a:ext>
              </a:extLst>
            </p:cNvPr>
            <p:cNvPicPr>
              <a:picLocks noChangeAspect="1"/>
            </p:cNvPicPr>
            <p:nvPr/>
          </p:nvPicPr>
          <p:blipFill>
            <a:blip r:embed="rId50"/>
            <a:stretch>
              <a:fillRect/>
            </a:stretch>
          </p:blipFill>
          <p:spPr>
            <a:xfrm>
              <a:off x="3204359" y="2184895"/>
              <a:ext cx="432854" cy="390178"/>
            </a:xfrm>
            <a:prstGeom prst="rect">
              <a:avLst/>
            </a:prstGeom>
          </p:spPr>
        </p:pic>
        <p:sp>
          <p:nvSpPr>
            <p:cNvPr id="286" name="文本框 285">
              <a:extLst>
                <a:ext uri="{FF2B5EF4-FFF2-40B4-BE49-F238E27FC236}">
                  <a16:creationId xmlns:a16="http://schemas.microsoft.com/office/drawing/2014/main" id="{AA010C66-ED27-450A-85AD-F40CEE5B989E}"/>
                </a:ext>
              </a:extLst>
            </p:cNvPr>
            <p:cNvSpPr txBox="1"/>
            <p:nvPr/>
          </p:nvSpPr>
          <p:spPr>
            <a:xfrm>
              <a:off x="3624533" y="2245128"/>
              <a:ext cx="1337350" cy="406265"/>
            </a:xfrm>
            <a:prstGeom prst="rect">
              <a:avLst/>
            </a:prstGeom>
            <a:noFill/>
          </p:spPr>
          <p:txBody>
            <a:bodyPr wrap="square">
              <a:spAutoFit/>
            </a:bodyPr>
            <a:lstStyle/>
            <a:p>
              <a:r>
                <a:rPr lang="en-US" altLang="zh-CN" dirty="0"/>
                <a:t>was/were</a:t>
              </a:r>
              <a:endParaRPr lang="zh-CN" altLang="en-US" dirty="0"/>
            </a:p>
          </p:txBody>
        </p:sp>
        <p:sp>
          <p:nvSpPr>
            <p:cNvPr id="287" name="文本框 286">
              <a:extLst>
                <a:ext uri="{FF2B5EF4-FFF2-40B4-BE49-F238E27FC236}">
                  <a16:creationId xmlns:a16="http://schemas.microsoft.com/office/drawing/2014/main" id="{293AB4AE-1B21-4BE3-AE24-DF3C1E72BACB}"/>
                </a:ext>
              </a:extLst>
            </p:cNvPr>
            <p:cNvSpPr txBox="1"/>
            <p:nvPr/>
          </p:nvSpPr>
          <p:spPr>
            <a:xfrm>
              <a:off x="4563474" y="5311186"/>
              <a:ext cx="1294667" cy="369332"/>
            </a:xfrm>
            <a:prstGeom prst="rect">
              <a:avLst/>
            </a:prstGeom>
            <a:noFill/>
          </p:spPr>
          <p:txBody>
            <a:bodyPr wrap="square">
              <a:spAutoFit/>
            </a:bodyPr>
            <a:lstStyle/>
            <a:p>
              <a:r>
                <a:rPr lang="en-US" altLang="zh-CN" dirty="0"/>
                <a:t>was/were</a:t>
              </a:r>
              <a:endParaRPr lang="zh-CN" altLang="en-US" dirty="0"/>
            </a:p>
          </p:txBody>
        </p:sp>
        <p:sp>
          <p:nvSpPr>
            <p:cNvPr id="288" name="文本框 287">
              <a:extLst>
                <a:ext uri="{FF2B5EF4-FFF2-40B4-BE49-F238E27FC236}">
                  <a16:creationId xmlns:a16="http://schemas.microsoft.com/office/drawing/2014/main" id="{6BA9A8BE-145A-4CF3-90D3-339D749500AC}"/>
                </a:ext>
              </a:extLst>
            </p:cNvPr>
            <p:cNvSpPr txBox="1"/>
            <p:nvPr/>
          </p:nvSpPr>
          <p:spPr>
            <a:xfrm>
              <a:off x="4886269" y="2226997"/>
              <a:ext cx="554787" cy="369332"/>
            </a:xfrm>
            <a:prstGeom prst="rect">
              <a:avLst/>
            </a:prstGeom>
            <a:noFill/>
          </p:spPr>
          <p:txBody>
            <a:bodyPr wrap="square">
              <a:spAutoFit/>
            </a:bodyPr>
            <a:lstStyle/>
            <a:p>
              <a:r>
                <a:rPr lang="en-US" altLang="zh-CN" dirty="0"/>
                <a:t>full</a:t>
              </a:r>
              <a:endParaRPr lang="zh-CN" altLang="en-US" dirty="0"/>
            </a:p>
          </p:txBody>
        </p:sp>
        <p:sp>
          <p:nvSpPr>
            <p:cNvPr id="289" name="矩形 288">
              <a:extLst>
                <a:ext uri="{FF2B5EF4-FFF2-40B4-BE49-F238E27FC236}">
                  <a16:creationId xmlns:a16="http://schemas.microsoft.com/office/drawing/2014/main" id="{F6A1112C-35DF-4F51-9FA9-68E263D3D5B6}"/>
                </a:ext>
              </a:extLst>
            </p:cNvPr>
            <p:cNvSpPr/>
            <p:nvPr/>
          </p:nvSpPr>
          <p:spPr>
            <a:xfrm>
              <a:off x="1345887" y="5411326"/>
              <a:ext cx="996111" cy="320750"/>
            </a:xfrm>
            <a:prstGeom prst="rect">
              <a:avLst/>
            </a:prstGeom>
            <a:noFill/>
            <a:ln w="381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rgbClr val="0000FF"/>
                </a:solidFill>
              </a:endParaRPr>
            </a:p>
          </p:txBody>
        </p:sp>
        <p:sp>
          <p:nvSpPr>
            <p:cNvPr id="290" name="矩形 289">
              <a:extLst>
                <a:ext uri="{FF2B5EF4-FFF2-40B4-BE49-F238E27FC236}">
                  <a16:creationId xmlns:a16="http://schemas.microsoft.com/office/drawing/2014/main" id="{79D50DCD-AB9F-40E0-B292-6B9D4883F5DF}"/>
                </a:ext>
              </a:extLst>
            </p:cNvPr>
            <p:cNvSpPr/>
            <p:nvPr/>
          </p:nvSpPr>
          <p:spPr>
            <a:xfrm>
              <a:off x="3648461" y="2266716"/>
              <a:ext cx="1205294" cy="352825"/>
            </a:xfrm>
            <a:prstGeom prst="rect">
              <a:avLst/>
            </a:prstGeom>
            <a:noFill/>
            <a:ln w="381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0000FF"/>
                </a:solidFill>
              </a:endParaRPr>
            </a:p>
          </p:txBody>
        </p:sp>
      </p:grpSp>
      <mc:AlternateContent xmlns:mc="http://schemas.openxmlformats.org/markup-compatibility/2006" xmlns:a14="http://schemas.microsoft.com/office/drawing/2010/main">
        <mc:Choice Requires="a14">
          <p:sp>
            <p:nvSpPr>
              <p:cNvPr id="291" name="文本框 290">
                <a:extLst>
                  <a:ext uri="{FF2B5EF4-FFF2-40B4-BE49-F238E27FC236}">
                    <a16:creationId xmlns:a16="http://schemas.microsoft.com/office/drawing/2014/main" id="{636F704F-51C1-4FC8-ABEA-679E0D3B16AD}"/>
                  </a:ext>
                </a:extLst>
              </p:cNvPr>
              <p:cNvSpPr txBox="1"/>
              <p:nvPr/>
            </p:nvSpPr>
            <p:spPr>
              <a:xfrm>
                <a:off x="-7918" y="3386282"/>
                <a:ext cx="398897" cy="3686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0</m:t>
                          </m:r>
                        </m:sub>
                      </m:sSub>
                    </m:oMath>
                  </m:oMathPara>
                </a14:m>
                <a:endParaRPr lang="zh-CN" altLang="en-US" dirty="0"/>
              </a:p>
            </p:txBody>
          </p:sp>
        </mc:Choice>
        <mc:Fallback xmlns="">
          <p:sp>
            <p:nvSpPr>
              <p:cNvPr id="291" name="文本框 290">
                <a:extLst>
                  <a:ext uri="{FF2B5EF4-FFF2-40B4-BE49-F238E27FC236}">
                    <a16:creationId xmlns:a16="http://schemas.microsoft.com/office/drawing/2014/main" id="{636F704F-51C1-4FC8-ABEA-679E0D3B16AD}"/>
                  </a:ext>
                </a:extLst>
              </p:cNvPr>
              <p:cNvSpPr txBox="1">
                <a:spLocks noRot="1" noChangeAspect="1" noMove="1" noResize="1" noEditPoints="1" noAdjustHandles="1" noChangeArrowheads="1" noChangeShapeType="1" noTextEdit="1"/>
              </p:cNvSpPr>
              <p:nvPr/>
            </p:nvSpPr>
            <p:spPr>
              <a:xfrm>
                <a:off x="-7918" y="3386282"/>
                <a:ext cx="398897" cy="368685"/>
              </a:xfrm>
              <a:prstGeom prst="rect">
                <a:avLst/>
              </a:prstGeom>
              <a:blipFill>
                <a:blip r:embed="rId51"/>
                <a:stretch>
                  <a:fillRect/>
                </a:stretch>
              </a:blipFill>
            </p:spPr>
            <p:txBody>
              <a:bodyPr/>
              <a:lstStyle/>
              <a:p>
                <a:r>
                  <a:rPr lang="zh-CN" altLang="en-US">
                    <a:noFill/>
                  </a:rPr>
                  <a:t> </a:t>
                </a:r>
              </a:p>
            </p:txBody>
          </p:sp>
        </mc:Fallback>
      </mc:AlternateContent>
      <p:sp>
        <p:nvSpPr>
          <p:cNvPr id="292" name="文本框 38">
            <a:extLst>
              <a:ext uri="{FF2B5EF4-FFF2-40B4-BE49-F238E27FC236}">
                <a16:creationId xmlns:a16="http://schemas.microsoft.com/office/drawing/2014/main" id="{6752432C-4C97-4497-BCC1-7DA5437622B4}"/>
              </a:ext>
            </a:extLst>
          </p:cNvPr>
          <p:cNvSpPr txBox="1">
            <a:spLocks noChangeArrowheads="1"/>
          </p:cNvSpPr>
          <p:nvPr/>
        </p:nvSpPr>
        <p:spPr bwMode="auto">
          <a:xfrm>
            <a:off x="11308" y="1302486"/>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t>长期依赖性：</a:t>
            </a:r>
          </a:p>
        </p:txBody>
      </p:sp>
      <mc:AlternateContent xmlns:mc="http://schemas.openxmlformats.org/markup-compatibility/2006" xmlns:a14="http://schemas.microsoft.com/office/drawing/2010/main">
        <mc:Choice Requires="a14">
          <p:sp>
            <p:nvSpPr>
              <p:cNvPr id="293" name="文本框 292">
                <a:extLst>
                  <a:ext uri="{FF2B5EF4-FFF2-40B4-BE49-F238E27FC236}">
                    <a16:creationId xmlns:a16="http://schemas.microsoft.com/office/drawing/2014/main" id="{7E477DDB-14CE-41E9-AEFF-062DC395EAA2}"/>
                  </a:ext>
                </a:extLst>
              </p:cNvPr>
              <p:cNvSpPr txBox="1"/>
              <p:nvPr/>
            </p:nvSpPr>
            <p:spPr>
              <a:xfrm>
                <a:off x="5158065" y="2137675"/>
                <a:ext cx="4469812" cy="7289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b="0" i="1" smtClean="0">
                                  <a:latin typeface="Cambria Math" panose="02040503050406030204" pitchFamily="18" charset="0"/>
                                </a:rPr>
                                <m:t>𝑡</m:t>
                              </m:r>
                            </m:sub>
                          </m:sSub>
                        </m:num>
                        <m:den>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𝛿</m:t>
                              </m:r>
                              <m:r>
                                <a:rPr lang="en-US" altLang="zh-CN" i="1">
                                  <a:latin typeface="Cambria Math" panose="02040503050406030204" pitchFamily="18" charset="0"/>
                                </a:rPr>
                                <m:t>𝑊</m:t>
                              </m:r>
                            </m:e>
                            <m:sub>
                              <m:r>
                                <a:rPr lang="en-US" altLang="zh-CN" b="0" i="1" smtClean="0">
                                  <a:latin typeface="Cambria Math" panose="02040503050406030204" pitchFamily="18" charset="0"/>
                                </a:rPr>
                                <m:t>h𝑥</m:t>
                              </m:r>
                            </m:sub>
                            <m:sup>
                              <m:r>
                                <a:rPr lang="en-US" altLang="zh-CN" b="0" i="1" smtClean="0">
                                  <a:latin typeface="Cambria Math" panose="02040503050406030204" pitchFamily="18" charset="0"/>
                                </a:rPr>
                                <m:t>𝑡</m:t>
                              </m:r>
                            </m:sup>
                          </m:sSubSup>
                        </m:den>
                      </m:f>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b="0" i="1" smtClean="0">
                                  <a:latin typeface="Cambria Math" panose="02040503050406030204" pitchFamily="18" charset="0"/>
                                </a:rPr>
                                <m:t>𝑡</m:t>
                              </m:r>
                            </m:sub>
                          </m:sSub>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𝑂</m:t>
                              </m:r>
                            </m:e>
                            <m:sup>
                              <m:r>
                                <a:rPr lang="en-US" altLang="zh-CN" b="0" i="1" smtClean="0">
                                  <a:latin typeface="Cambria Math" panose="02040503050406030204" pitchFamily="18" charset="0"/>
                                </a:rPr>
                                <m:t>𝑡</m:t>
                              </m:r>
                            </m:sup>
                          </m:sSup>
                        </m:den>
                      </m:f>
                      <m:f>
                        <m:fPr>
                          <m:ctrlPr>
                            <a:rPr lang="en-US" altLang="zh-CN" i="1">
                              <a:latin typeface="Cambria Math" panose="02040503050406030204" pitchFamily="18" charset="0"/>
                            </a:rPr>
                          </m:ctrlPr>
                        </m:fPr>
                        <m:num>
                          <m:r>
                            <a:rPr lang="zh-CN" altLang="en-US" i="1">
                              <a:latin typeface="Cambria Math" panose="02040503050406030204" pitchFamily="18" charset="0"/>
                            </a:rPr>
                            <m:t>𝛿</m:t>
                          </m:r>
                          <m:sSup>
                            <m:sSupPr>
                              <m:ctrlPr>
                                <a:rPr lang="en-US" altLang="zh-CN" i="1">
                                  <a:latin typeface="Cambria Math" panose="02040503050406030204" pitchFamily="18" charset="0"/>
                                </a:rPr>
                              </m:ctrlPr>
                            </m:sSupPr>
                            <m:e>
                              <m:r>
                                <a:rPr lang="en-US" altLang="zh-CN" i="1">
                                  <a:latin typeface="Cambria Math" panose="02040503050406030204" pitchFamily="18" charset="0"/>
                                </a:rPr>
                                <m:t>𝑂</m:t>
                              </m:r>
                            </m:e>
                            <m:sup>
                              <m:r>
                                <a:rPr lang="en-US" altLang="zh-CN" b="0" i="1" smtClean="0">
                                  <a:latin typeface="Cambria Math" panose="02040503050406030204" pitchFamily="18" charset="0"/>
                                </a:rPr>
                                <m:t>𝑡</m:t>
                              </m:r>
                            </m:sup>
                          </m:sSup>
                        </m:num>
                        <m:den>
                          <m: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b="0" i="1" smtClean="0">
                                  <a:latin typeface="Cambria Math" panose="02040503050406030204" pitchFamily="18" charset="0"/>
                                </a:rPr>
                                <m:t>𝑡</m:t>
                              </m:r>
                            </m:sub>
                          </m:sSub>
                        </m:den>
                      </m:f>
                      <m:f>
                        <m:fPr>
                          <m:ctrlPr>
                            <a:rPr lang="en-US" altLang="zh-CN" i="1">
                              <a:latin typeface="Cambria Math" panose="02040503050406030204" pitchFamily="18" charset="0"/>
                            </a:rPr>
                          </m:ctrlPr>
                        </m:fPr>
                        <m:num>
                          <m: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b="0" i="1" smtClean="0">
                                  <a:latin typeface="Cambria Math" panose="02040503050406030204" pitchFamily="18" charset="0"/>
                                </a:rPr>
                                <m:t>𝑡</m:t>
                              </m:r>
                            </m:sub>
                          </m:sSub>
                        </m:num>
                        <m:den>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𝛿</m:t>
                              </m:r>
                              <m:r>
                                <a:rPr lang="en-US" altLang="zh-CN" i="1">
                                  <a:latin typeface="Cambria Math" panose="02040503050406030204" pitchFamily="18" charset="0"/>
                                </a:rPr>
                                <m:t>𝑊</m:t>
                              </m:r>
                            </m:e>
                            <m:sub>
                              <m:r>
                                <a:rPr lang="en-US" altLang="zh-CN" b="0" i="1" smtClean="0">
                                  <a:latin typeface="Cambria Math" panose="02040503050406030204" pitchFamily="18" charset="0"/>
                                </a:rPr>
                                <m:t>h𝑥</m:t>
                              </m:r>
                            </m:sub>
                            <m:sup>
                              <m:r>
                                <a:rPr lang="en-US" altLang="zh-CN" b="0" i="1" smtClean="0">
                                  <a:latin typeface="Cambria Math" panose="02040503050406030204" pitchFamily="18" charset="0"/>
                                </a:rPr>
                                <m:t>𝑡</m:t>
                              </m:r>
                            </m:sup>
                          </m:sSubSup>
                        </m:den>
                      </m:f>
                    </m:oMath>
                  </m:oMathPara>
                </a14:m>
                <a:endParaRPr lang="zh-CN" altLang="en-US" dirty="0"/>
              </a:p>
            </p:txBody>
          </p:sp>
        </mc:Choice>
        <mc:Fallback xmlns="">
          <p:sp>
            <p:nvSpPr>
              <p:cNvPr id="293" name="文本框 292">
                <a:extLst>
                  <a:ext uri="{FF2B5EF4-FFF2-40B4-BE49-F238E27FC236}">
                    <a16:creationId xmlns:a16="http://schemas.microsoft.com/office/drawing/2014/main" id="{7E477DDB-14CE-41E9-AEFF-062DC395EAA2}"/>
                  </a:ext>
                </a:extLst>
              </p:cNvPr>
              <p:cNvSpPr txBox="1">
                <a:spLocks noRot="1" noChangeAspect="1" noMove="1" noResize="1" noEditPoints="1" noAdjustHandles="1" noChangeArrowheads="1" noChangeShapeType="1" noTextEdit="1"/>
              </p:cNvSpPr>
              <p:nvPr/>
            </p:nvSpPr>
            <p:spPr>
              <a:xfrm>
                <a:off x="5158065" y="2137675"/>
                <a:ext cx="4469812" cy="728917"/>
              </a:xfrm>
              <a:prstGeom prst="rect">
                <a:avLst/>
              </a:prstGeom>
              <a:blipFill>
                <a:blip r:embed="rId5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4" name="文本框 293">
                <a:extLst>
                  <a:ext uri="{FF2B5EF4-FFF2-40B4-BE49-F238E27FC236}">
                    <a16:creationId xmlns:a16="http://schemas.microsoft.com/office/drawing/2014/main" id="{BDD4124A-E29C-48D5-8A98-551E59FFEE61}"/>
                  </a:ext>
                </a:extLst>
              </p:cNvPr>
              <p:cNvSpPr txBox="1"/>
              <p:nvPr/>
            </p:nvSpPr>
            <p:spPr>
              <a:xfrm>
                <a:off x="5703429" y="3284984"/>
                <a:ext cx="3726820" cy="581185"/>
              </a:xfrm>
              <a:prstGeom prst="rect">
                <a:avLst/>
              </a:prstGeom>
              <a:noFill/>
            </p:spPr>
            <p:txBody>
              <a:bodyPr wrap="square">
                <a:spAutoFit/>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b="0" i="1" smtClean="0">
                                <a:latin typeface="Cambria Math" panose="02040503050406030204" pitchFamily="18" charset="0"/>
                              </a:rPr>
                              <m:t>𝑡</m:t>
                            </m:r>
                          </m:sub>
                        </m:sSub>
                      </m:num>
                      <m:den>
                        <m:sSubSup>
                          <m:sSubSupPr>
                            <m:ctrlPr>
                              <a:rPr lang="en-US" altLang="zh-CN" i="1" smtClean="0">
                                <a:latin typeface="Cambria Math" panose="02040503050406030204" pitchFamily="18" charset="0"/>
                              </a:rPr>
                            </m:ctrlPr>
                          </m:sSubSupPr>
                          <m:e>
                            <m:r>
                              <a:rPr lang="zh-CN" altLang="en-US" i="1">
                                <a:latin typeface="Cambria Math" panose="02040503050406030204" pitchFamily="18" charset="0"/>
                              </a:rPr>
                              <m:t>𝛿</m:t>
                            </m:r>
                            <m:r>
                              <a:rPr lang="en-US" altLang="zh-CN" b="0" i="1" smtClean="0">
                                <a:latin typeface="Cambria Math" panose="02040503050406030204" pitchFamily="18" charset="0"/>
                              </a:rPr>
                              <m:t>𝑊</m:t>
                            </m:r>
                          </m:e>
                          <m:sub>
                            <m:r>
                              <a:rPr lang="en-US" altLang="zh-CN" b="0" i="1" smtClean="0">
                                <a:latin typeface="Cambria Math" panose="02040503050406030204" pitchFamily="18" charset="0"/>
                              </a:rPr>
                              <m:t>hh</m:t>
                            </m:r>
                          </m:sub>
                          <m:sup>
                            <m:r>
                              <a:rPr lang="en-US" altLang="zh-CN" b="0" i="1" smtClean="0">
                                <a:latin typeface="Cambria Math" panose="02040503050406030204" pitchFamily="18" charset="0"/>
                              </a:rPr>
                              <m:t>2</m:t>
                            </m:r>
                          </m:sup>
                        </m:sSub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b="0" i="1" smtClean="0">
                                <a:latin typeface="Cambria Math" panose="02040503050406030204" pitchFamily="18" charset="0"/>
                              </a:rPr>
                              <m:t>𝑡</m:t>
                            </m:r>
                          </m:sub>
                        </m:sSub>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𝑂</m:t>
                            </m:r>
                          </m:e>
                          <m:sup>
                            <m:r>
                              <a:rPr lang="en-US" altLang="zh-CN" b="0" i="1" smtClean="0">
                                <a:latin typeface="Cambria Math" panose="02040503050406030204" pitchFamily="18" charset="0"/>
                              </a:rPr>
                              <m:t>𝑡</m:t>
                            </m:r>
                          </m:sup>
                        </m:sSup>
                      </m:den>
                    </m:f>
                    <m:f>
                      <m:fPr>
                        <m:ctrlPr>
                          <a:rPr lang="en-US" altLang="zh-CN" i="1">
                            <a:latin typeface="Cambria Math" panose="02040503050406030204" pitchFamily="18" charset="0"/>
                          </a:rPr>
                        </m:ctrlPr>
                      </m:fPr>
                      <m:num>
                        <m:r>
                          <a:rPr lang="zh-CN" altLang="en-US" i="1">
                            <a:latin typeface="Cambria Math" panose="02040503050406030204" pitchFamily="18" charset="0"/>
                          </a:rPr>
                          <m:t>𝛿</m:t>
                        </m:r>
                        <m:sSup>
                          <m:sSupPr>
                            <m:ctrlPr>
                              <a:rPr lang="en-US" altLang="zh-CN" i="1">
                                <a:latin typeface="Cambria Math" panose="02040503050406030204" pitchFamily="18" charset="0"/>
                              </a:rPr>
                            </m:ctrlPr>
                          </m:sSupPr>
                          <m:e>
                            <m:r>
                              <a:rPr lang="en-US" altLang="zh-CN" i="1">
                                <a:latin typeface="Cambria Math" panose="02040503050406030204" pitchFamily="18" charset="0"/>
                              </a:rPr>
                              <m:t>𝑂</m:t>
                            </m:r>
                          </m:e>
                          <m:sup>
                            <m:r>
                              <a:rPr lang="en-US" altLang="zh-CN" b="0" i="1" smtClean="0">
                                <a:latin typeface="Cambria Math" panose="02040503050406030204" pitchFamily="18" charset="0"/>
                              </a:rPr>
                              <m:t>𝑡</m:t>
                            </m:r>
                          </m:sup>
                        </m:sSup>
                      </m:num>
                      <m:den>
                        <m: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b="0" i="1" smtClean="0">
                                <a:latin typeface="Cambria Math" panose="02040503050406030204" pitchFamily="18" charset="0"/>
                              </a:rPr>
                              <m:t>𝑡</m:t>
                            </m:r>
                          </m:sub>
                        </m:sSub>
                      </m:den>
                    </m:f>
                    <m:f>
                      <m:fPr>
                        <m:ctrlPr>
                          <a:rPr lang="en-US" altLang="zh-CN" i="1">
                            <a:latin typeface="Cambria Math" panose="02040503050406030204" pitchFamily="18" charset="0"/>
                          </a:rPr>
                        </m:ctrlPr>
                      </m:fPr>
                      <m:num>
                        <m: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b="0" i="1" smtClean="0">
                                <a:latin typeface="Cambria Math" panose="02040503050406030204" pitchFamily="18" charset="0"/>
                              </a:rPr>
                              <m:t>𝑡</m:t>
                            </m:r>
                          </m:sub>
                        </m:sSub>
                      </m:num>
                      <m:den>
                        <m: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r>
                              <a:rPr lang="en-US" altLang="zh-CN" b="0" i="1" smtClean="0">
                                <a:latin typeface="Cambria Math" panose="02040503050406030204" pitchFamily="18" charset="0"/>
                              </a:rPr>
                              <m:t>−1</m:t>
                            </m:r>
                          </m:sub>
                        </m:sSub>
                      </m:den>
                    </m:f>
                    <m:f>
                      <m:fPr>
                        <m:ctrlPr>
                          <a:rPr lang="en-US" altLang="zh-CN" i="1">
                            <a:latin typeface="Cambria Math" panose="02040503050406030204" pitchFamily="18" charset="0"/>
                          </a:rPr>
                        </m:ctrlPr>
                      </m:fPr>
                      <m:num>
                        <m: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num>
                      <m:den>
                        <m: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r>
                              <a:rPr lang="en-US" altLang="zh-CN" b="0" i="1" smtClean="0">
                                <a:latin typeface="Cambria Math" panose="02040503050406030204" pitchFamily="18" charset="0"/>
                              </a:rPr>
                              <m:t>−2</m:t>
                            </m:r>
                          </m:sub>
                        </m:sSub>
                      </m:den>
                    </m:f>
                    <m:r>
                      <a:rPr lang="en-US" altLang="zh-CN" b="0" i="1" smtClean="0">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b="0" i="1" smtClean="0">
                                <a:latin typeface="Cambria Math" panose="02040503050406030204" pitchFamily="18" charset="0"/>
                              </a:rPr>
                              <m:t>3</m:t>
                            </m:r>
                          </m:sub>
                        </m:sSub>
                      </m:num>
                      <m:den>
                        <m:r>
                          <a:rPr lang="zh-CN" altLang="en-US" i="1" smtClean="0">
                            <a:latin typeface="Cambria Math" panose="02040503050406030204" pitchFamily="18" charset="0"/>
                          </a:rPr>
                          <m:t>𝛿</m:t>
                        </m:r>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hh</m:t>
                            </m:r>
                          </m:sub>
                          <m:sup>
                            <m:r>
                              <a:rPr lang="en-US" altLang="zh-CN" b="0" i="1" smtClean="0">
                                <a:latin typeface="Cambria Math" panose="02040503050406030204" pitchFamily="18" charset="0"/>
                              </a:rPr>
                              <m:t>2</m:t>
                            </m:r>
                          </m:sup>
                        </m:sSubSup>
                      </m:den>
                    </m:f>
                  </m:oMath>
                </a14:m>
                <a:endParaRPr lang="zh-CN" altLang="en-US" dirty="0"/>
              </a:p>
            </p:txBody>
          </p:sp>
        </mc:Choice>
        <mc:Fallback xmlns="">
          <p:sp>
            <p:nvSpPr>
              <p:cNvPr id="294" name="文本框 293">
                <a:extLst>
                  <a:ext uri="{FF2B5EF4-FFF2-40B4-BE49-F238E27FC236}">
                    <a16:creationId xmlns:a16="http://schemas.microsoft.com/office/drawing/2014/main" id="{BDD4124A-E29C-48D5-8A98-551E59FFEE61}"/>
                  </a:ext>
                </a:extLst>
              </p:cNvPr>
              <p:cNvSpPr txBox="1">
                <a:spLocks noRot="1" noChangeAspect="1" noMove="1" noResize="1" noEditPoints="1" noAdjustHandles="1" noChangeArrowheads="1" noChangeShapeType="1" noTextEdit="1"/>
              </p:cNvSpPr>
              <p:nvPr/>
            </p:nvSpPr>
            <p:spPr>
              <a:xfrm>
                <a:off x="5703429" y="3284984"/>
                <a:ext cx="3726820" cy="581185"/>
              </a:xfrm>
              <a:prstGeom prst="rect">
                <a:avLst/>
              </a:prstGeom>
              <a:blipFill>
                <a:blip r:embed="rId53"/>
                <a:stretch>
                  <a:fillRect/>
                </a:stretch>
              </a:blipFill>
            </p:spPr>
            <p:txBody>
              <a:bodyPr/>
              <a:lstStyle/>
              <a:p>
                <a:r>
                  <a:rPr lang="zh-CN" altLang="en-US">
                    <a:noFill/>
                  </a:rPr>
                  <a:t> </a:t>
                </a:r>
              </a:p>
            </p:txBody>
          </p:sp>
        </mc:Fallback>
      </mc:AlternateContent>
      <p:cxnSp>
        <p:nvCxnSpPr>
          <p:cNvPr id="295" name="直接箭头连接符 294">
            <a:extLst>
              <a:ext uri="{FF2B5EF4-FFF2-40B4-BE49-F238E27FC236}">
                <a16:creationId xmlns:a16="http://schemas.microsoft.com/office/drawing/2014/main" id="{47976181-E61D-46F6-ADB3-E29DFEC35259}"/>
              </a:ext>
            </a:extLst>
          </p:cNvPr>
          <p:cNvCxnSpPr>
            <a:cxnSpLocks/>
          </p:cNvCxnSpPr>
          <p:nvPr/>
        </p:nvCxnSpPr>
        <p:spPr bwMode="auto">
          <a:xfrm rot="5400000">
            <a:off x="7014217" y="4088248"/>
            <a:ext cx="444157" cy="0"/>
          </a:xfrm>
          <a:prstGeom prst="straightConnector1">
            <a:avLst/>
          </a:prstGeom>
          <a:ln w="28575">
            <a:solidFill>
              <a:schemeClr val="tx1"/>
            </a:solidFill>
            <a:headEnd w="sm" len="sm"/>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6" name="文本框 295">
                <a:extLst>
                  <a:ext uri="{FF2B5EF4-FFF2-40B4-BE49-F238E27FC236}">
                    <a16:creationId xmlns:a16="http://schemas.microsoft.com/office/drawing/2014/main" id="{5EBBF41D-2844-4E48-B576-6ADAA284C2DD}"/>
                  </a:ext>
                </a:extLst>
              </p:cNvPr>
              <p:cNvSpPr txBox="1"/>
              <p:nvPr/>
            </p:nvSpPr>
            <p:spPr>
              <a:xfrm>
                <a:off x="6105346" y="4310327"/>
                <a:ext cx="2423757" cy="3933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𝑦h</m:t>
                              </m:r>
                            </m:sub>
                          </m:sSub>
                          <m:r>
                            <a:rPr lang="en-US" altLang="zh-CN" i="1">
                              <a:latin typeface="Cambria Math" panose="02040503050406030204" pitchFamily="18" charset="0"/>
                            </a:rPr>
                            <m:t>(</m:t>
                          </m:r>
                          <m:r>
                            <m:rPr>
                              <m:sty m:val="p"/>
                            </m:rP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𝑡𝑎𝑛h</m:t>
                              </m:r>
                              <m:r>
                                <a:rPr lang="en-US" altLang="zh-CN" i="1">
                                  <a:latin typeface="Cambria Math" panose="02040503050406030204" pitchFamily="18" charset="0"/>
                                </a:rPr>
                                <m:t>𝑊</m:t>
                              </m:r>
                            </m:e>
                            <m:sub>
                              <m:r>
                                <a:rPr lang="en-US" altLang="zh-CN" i="1">
                                  <a:latin typeface="Cambria Math" panose="02040503050406030204" pitchFamily="18" charset="0"/>
                                </a:rPr>
                                <m:t>hh</m:t>
                              </m:r>
                            </m:sub>
                          </m:sSub>
                          <m:r>
                            <a:rPr lang="en-US" altLang="zh-CN" i="1">
                              <a:latin typeface="Cambria Math" panose="02040503050406030204" pitchFamily="18" charset="0"/>
                            </a:rPr>
                            <m:t>)</m:t>
                          </m:r>
                          <m:r>
                            <m:rPr>
                              <m:nor/>
                            </m:rPr>
                            <a:rPr lang="zh-CN" altLang="en-US" dirty="0"/>
                            <m:t> </m:t>
                          </m:r>
                        </m:e>
                        <m:sup>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−3</m:t>
                          </m:r>
                        </m:sup>
                      </m:sSup>
                    </m:oMath>
                  </m:oMathPara>
                </a14:m>
                <a:endParaRPr lang="zh-CN" altLang="en-US" dirty="0"/>
              </a:p>
            </p:txBody>
          </p:sp>
        </mc:Choice>
        <mc:Fallback xmlns="">
          <p:sp>
            <p:nvSpPr>
              <p:cNvPr id="296" name="文本框 295">
                <a:extLst>
                  <a:ext uri="{FF2B5EF4-FFF2-40B4-BE49-F238E27FC236}">
                    <a16:creationId xmlns:a16="http://schemas.microsoft.com/office/drawing/2014/main" id="{5EBBF41D-2844-4E48-B576-6ADAA284C2DD}"/>
                  </a:ext>
                </a:extLst>
              </p:cNvPr>
              <p:cNvSpPr txBox="1">
                <a:spLocks noRot="1" noChangeAspect="1" noMove="1" noResize="1" noEditPoints="1" noAdjustHandles="1" noChangeArrowheads="1" noChangeShapeType="1" noTextEdit="1"/>
              </p:cNvSpPr>
              <p:nvPr/>
            </p:nvSpPr>
            <p:spPr>
              <a:xfrm>
                <a:off x="6105346" y="4310327"/>
                <a:ext cx="2423757" cy="393377"/>
              </a:xfrm>
              <a:prstGeom prst="rect">
                <a:avLst/>
              </a:prstGeom>
              <a:blipFill>
                <a:blip r:embed="rId54"/>
                <a:stretch>
                  <a:fillRect b="-9231"/>
                </a:stretch>
              </a:blipFill>
            </p:spPr>
            <p:txBody>
              <a:bodyPr/>
              <a:lstStyle/>
              <a:p>
                <a:r>
                  <a:rPr lang="zh-CN" altLang="en-US">
                    <a:noFill/>
                  </a:rPr>
                  <a:t> </a:t>
                </a:r>
              </a:p>
            </p:txBody>
          </p:sp>
        </mc:Fallback>
      </mc:AlternateContent>
      <p:sp>
        <p:nvSpPr>
          <p:cNvPr id="297" name="矩形 296">
            <a:extLst>
              <a:ext uri="{FF2B5EF4-FFF2-40B4-BE49-F238E27FC236}">
                <a16:creationId xmlns:a16="http://schemas.microsoft.com/office/drawing/2014/main" id="{EF17A202-F4BB-4944-AE5D-5FE9A3F1F996}"/>
              </a:ext>
            </a:extLst>
          </p:cNvPr>
          <p:cNvSpPr/>
          <p:nvPr/>
        </p:nvSpPr>
        <p:spPr>
          <a:xfrm>
            <a:off x="6786415" y="4326382"/>
            <a:ext cx="1556300" cy="417636"/>
          </a:xfrm>
          <a:prstGeom prst="rect">
            <a:avLst/>
          </a:prstGeom>
          <a:noFill/>
          <a:ln w="38100">
            <a:solidFill>
              <a:srgbClr val="B0252A"/>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mc:AlternateContent xmlns:mc="http://schemas.openxmlformats.org/markup-compatibility/2006" xmlns:a14="http://schemas.microsoft.com/office/drawing/2010/main">
        <mc:Choice Requires="a14">
          <p:sp>
            <p:nvSpPr>
              <p:cNvPr id="298" name="文本框 297">
                <a:extLst>
                  <a:ext uri="{FF2B5EF4-FFF2-40B4-BE49-F238E27FC236}">
                    <a16:creationId xmlns:a16="http://schemas.microsoft.com/office/drawing/2014/main" id="{4503F0E7-0543-43EB-ADF8-19F60FA0F12A}"/>
                  </a:ext>
                </a:extLst>
              </p:cNvPr>
              <p:cNvSpPr txBox="1"/>
              <p:nvPr/>
            </p:nvSpPr>
            <p:spPr>
              <a:xfrm>
                <a:off x="4367224" y="5149218"/>
                <a:ext cx="5249585" cy="589970"/>
              </a:xfrm>
              <a:prstGeom prst="rect">
                <a:avLst/>
              </a:prstGeom>
              <a:noFill/>
            </p:spPr>
            <p:txBody>
              <a:bodyPr wrap="square">
                <a:spAutoFit/>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b="0" i="1" smtClean="0">
                                <a:latin typeface="Cambria Math" panose="02040503050406030204" pitchFamily="18" charset="0"/>
                              </a:rPr>
                              <m:t>𝑡</m:t>
                            </m:r>
                          </m:sub>
                        </m:sSub>
                      </m:num>
                      <m:den>
                        <m:sSubSup>
                          <m:sSubSupPr>
                            <m:ctrlPr>
                              <a:rPr lang="en-US" altLang="zh-CN" i="1" smtClean="0">
                                <a:latin typeface="Cambria Math" panose="02040503050406030204" pitchFamily="18" charset="0"/>
                              </a:rPr>
                            </m:ctrlPr>
                          </m:sSubSupPr>
                          <m:e>
                            <m:r>
                              <a:rPr lang="zh-CN" altLang="en-US" i="1">
                                <a:latin typeface="Cambria Math" panose="02040503050406030204" pitchFamily="18" charset="0"/>
                              </a:rPr>
                              <m:t>𝛿</m:t>
                            </m:r>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𝑥h</m:t>
                            </m:r>
                          </m:sub>
                          <m:sup>
                            <m:r>
                              <a:rPr lang="en-US" altLang="zh-CN" b="0" i="1" smtClean="0">
                                <a:latin typeface="Cambria Math" panose="02040503050406030204" pitchFamily="18" charset="0"/>
                              </a:rPr>
                              <m:t>2</m:t>
                            </m:r>
                          </m:sup>
                        </m:sSub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2</m:t>
                            </m:r>
                          </m:sub>
                        </m:sSub>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𝑂</m:t>
                            </m:r>
                          </m:e>
                          <m:sup>
                            <m:r>
                              <a:rPr lang="en-US" altLang="zh-CN" i="1">
                                <a:latin typeface="Cambria Math" panose="02040503050406030204" pitchFamily="18" charset="0"/>
                              </a:rPr>
                              <m:t>2</m:t>
                            </m:r>
                          </m:sup>
                        </m:sSup>
                      </m:den>
                    </m:f>
                    <m:f>
                      <m:fPr>
                        <m:ctrlPr>
                          <a:rPr lang="en-US" altLang="zh-CN" i="1">
                            <a:latin typeface="Cambria Math" panose="02040503050406030204" pitchFamily="18" charset="0"/>
                          </a:rPr>
                        </m:ctrlPr>
                      </m:fPr>
                      <m:num>
                        <m:r>
                          <a:rPr lang="zh-CN" altLang="en-US" i="1">
                            <a:latin typeface="Cambria Math" panose="02040503050406030204" pitchFamily="18" charset="0"/>
                          </a:rPr>
                          <m:t>𝛿</m:t>
                        </m:r>
                        <m:sSup>
                          <m:sSupPr>
                            <m:ctrlPr>
                              <a:rPr lang="en-US" altLang="zh-CN" i="1">
                                <a:latin typeface="Cambria Math" panose="02040503050406030204" pitchFamily="18" charset="0"/>
                              </a:rPr>
                            </m:ctrlPr>
                          </m:sSupPr>
                          <m:e>
                            <m:r>
                              <a:rPr lang="en-US" altLang="zh-CN" i="1">
                                <a:latin typeface="Cambria Math" panose="02040503050406030204" pitchFamily="18" charset="0"/>
                              </a:rPr>
                              <m:t>𝑂</m:t>
                            </m:r>
                          </m:e>
                          <m:sup>
                            <m:r>
                              <a:rPr lang="en-US" altLang="zh-CN" i="1">
                                <a:latin typeface="Cambria Math" panose="02040503050406030204" pitchFamily="18" charset="0"/>
                              </a:rPr>
                              <m:t>2</m:t>
                            </m:r>
                          </m:sup>
                        </m:sSup>
                      </m:num>
                      <m:den>
                        <m: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2</m:t>
                            </m:r>
                          </m:sub>
                        </m:sSub>
                      </m:den>
                    </m:f>
                    <m:f>
                      <m:fPr>
                        <m:ctrlPr>
                          <a:rPr lang="en-US" altLang="zh-CN" i="1">
                            <a:latin typeface="Cambria Math" panose="02040503050406030204" pitchFamily="18" charset="0"/>
                          </a:rPr>
                        </m:ctrlPr>
                      </m:fPr>
                      <m:num>
                        <m: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2</m:t>
                            </m:r>
                          </m:sub>
                        </m:sSub>
                      </m:num>
                      <m:den>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𝛿</m:t>
                            </m:r>
                            <m:r>
                              <a:rPr lang="en-US" altLang="zh-CN" i="1">
                                <a:latin typeface="Cambria Math" panose="02040503050406030204" pitchFamily="18" charset="0"/>
                              </a:rPr>
                              <m:t>𝑊</m:t>
                            </m:r>
                          </m:e>
                          <m:sub>
                            <m:r>
                              <a:rPr lang="en-US" altLang="zh-CN" b="0" i="1" smtClean="0">
                                <a:latin typeface="Cambria Math" panose="02040503050406030204" pitchFamily="18" charset="0"/>
                              </a:rPr>
                              <m:t>h𝑥</m:t>
                            </m:r>
                          </m:sub>
                          <m:sup>
                            <m:r>
                              <a:rPr lang="en-US" altLang="zh-CN" i="1">
                                <a:latin typeface="Cambria Math" panose="02040503050406030204" pitchFamily="18" charset="0"/>
                              </a:rPr>
                              <m:t>2</m:t>
                            </m:r>
                          </m:sup>
                        </m:sSubSup>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b="0" i="1" smtClean="0">
                                <a:latin typeface="Cambria Math" panose="02040503050406030204" pitchFamily="18" charset="0"/>
                              </a:rPr>
                              <m:t>𝑡</m:t>
                            </m:r>
                          </m:sub>
                        </m:sSub>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𝑂</m:t>
                            </m:r>
                          </m:e>
                          <m:sup>
                            <m:r>
                              <a:rPr lang="en-US" altLang="zh-CN" b="0" i="1" smtClean="0">
                                <a:latin typeface="Cambria Math" panose="02040503050406030204" pitchFamily="18" charset="0"/>
                              </a:rPr>
                              <m:t>𝑡</m:t>
                            </m:r>
                          </m:sup>
                        </m:sSup>
                      </m:den>
                    </m:f>
                    <m:f>
                      <m:fPr>
                        <m:ctrlPr>
                          <a:rPr lang="en-US" altLang="zh-CN" i="1">
                            <a:latin typeface="Cambria Math" panose="02040503050406030204" pitchFamily="18" charset="0"/>
                          </a:rPr>
                        </m:ctrlPr>
                      </m:fPr>
                      <m:num>
                        <m:r>
                          <a:rPr lang="zh-CN" altLang="en-US" i="1">
                            <a:latin typeface="Cambria Math" panose="02040503050406030204" pitchFamily="18" charset="0"/>
                          </a:rPr>
                          <m:t>𝛿</m:t>
                        </m:r>
                        <m:sSup>
                          <m:sSupPr>
                            <m:ctrlPr>
                              <a:rPr lang="en-US" altLang="zh-CN" i="1">
                                <a:latin typeface="Cambria Math" panose="02040503050406030204" pitchFamily="18" charset="0"/>
                              </a:rPr>
                            </m:ctrlPr>
                          </m:sSupPr>
                          <m:e>
                            <m:r>
                              <a:rPr lang="en-US" altLang="zh-CN" i="1">
                                <a:latin typeface="Cambria Math" panose="02040503050406030204" pitchFamily="18" charset="0"/>
                              </a:rPr>
                              <m:t>𝑂</m:t>
                            </m:r>
                          </m:e>
                          <m:sup>
                            <m:r>
                              <a:rPr lang="en-US" altLang="zh-CN" b="0" i="1" smtClean="0">
                                <a:latin typeface="Cambria Math" panose="02040503050406030204" pitchFamily="18" charset="0"/>
                              </a:rPr>
                              <m:t>𝑡</m:t>
                            </m:r>
                          </m:sup>
                        </m:sSup>
                      </m:num>
                      <m:den>
                        <m: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b="0" i="1" smtClean="0">
                                <a:latin typeface="Cambria Math" panose="02040503050406030204" pitchFamily="18" charset="0"/>
                              </a:rPr>
                              <m:t>𝑡</m:t>
                            </m:r>
                          </m:sub>
                        </m:sSub>
                      </m:den>
                    </m:f>
                    <m:f>
                      <m:fPr>
                        <m:ctrlPr>
                          <a:rPr lang="en-US" altLang="zh-CN" i="1">
                            <a:latin typeface="Cambria Math" panose="02040503050406030204" pitchFamily="18" charset="0"/>
                          </a:rPr>
                        </m:ctrlPr>
                      </m:fPr>
                      <m:num>
                        <m: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b="0" i="1" smtClean="0">
                                <a:latin typeface="Cambria Math" panose="02040503050406030204" pitchFamily="18" charset="0"/>
                              </a:rPr>
                              <m:t>𝑡</m:t>
                            </m:r>
                          </m:sub>
                        </m:sSub>
                      </m:num>
                      <m:den>
                        <m: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r>
                              <a:rPr lang="en-US" altLang="zh-CN" b="0" i="1" smtClean="0">
                                <a:latin typeface="Cambria Math" panose="02040503050406030204" pitchFamily="18" charset="0"/>
                              </a:rPr>
                              <m:t>−1</m:t>
                            </m:r>
                          </m:sub>
                        </m:sSub>
                      </m:den>
                    </m:f>
                    <m:f>
                      <m:fPr>
                        <m:ctrlPr>
                          <a:rPr lang="en-US" altLang="zh-CN" i="1">
                            <a:latin typeface="Cambria Math" panose="02040503050406030204" pitchFamily="18" charset="0"/>
                          </a:rPr>
                        </m:ctrlPr>
                      </m:fPr>
                      <m:num>
                        <m: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num>
                      <m:den>
                        <m: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r>
                              <a:rPr lang="en-US" altLang="zh-CN" b="0" i="1" smtClean="0">
                                <a:latin typeface="Cambria Math" panose="02040503050406030204" pitchFamily="18" charset="0"/>
                              </a:rPr>
                              <m:t>−2</m:t>
                            </m:r>
                          </m:sub>
                        </m:sSub>
                      </m:den>
                    </m:f>
                    <m:r>
                      <a:rPr lang="en-US" altLang="zh-CN" i="1">
                        <a:latin typeface="Cambria Math" panose="02040503050406030204" pitchFamily="18" charset="0"/>
                      </a:rPr>
                      <m:t>+</m:t>
                    </m:r>
                    <m:r>
                      <a:rPr lang="en-US" altLang="zh-CN" b="0" i="1" smtClean="0">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zh-CN" altLang="en-US" i="1">
                            <a:latin typeface="Cambria Math" panose="02040503050406030204" pitchFamily="18" charset="0"/>
                          </a:rPr>
                          <m:t>𝛿</m:t>
                        </m:r>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h</m:t>
                            </m:r>
                          </m:e>
                          <m:sub>
                            <m:r>
                              <a:rPr lang="en-US" altLang="zh-CN" b="0" i="1" smtClean="0">
                                <a:latin typeface="Cambria Math" panose="02040503050406030204" pitchFamily="18" charset="0"/>
                              </a:rPr>
                              <m:t>2</m:t>
                            </m:r>
                          </m:sub>
                        </m:sSub>
                      </m:num>
                      <m:den>
                        <m:r>
                          <a:rPr lang="zh-CN" altLang="en-US" i="1" smtClean="0">
                            <a:latin typeface="Cambria Math" panose="02040503050406030204" pitchFamily="18" charset="0"/>
                          </a:rPr>
                          <m:t>𝛿</m:t>
                        </m:r>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h𝑥</m:t>
                            </m:r>
                          </m:sub>
                          <m:sup>
                            <m:r>
                              <a:rPr lang="en-US" altLang="zh-CN" b="0" i="1" smtClean="0">
                                <a:latin typeface="Cambria Math" panose="02040503050406030204" pitchFamily="18" charset="0"/>
                              </a:rPr>
                              <m:t>2</m:t>
                            </m:r>
                          </m:sup>
                        </m:sSubSup>
                      </m:den>
                    </m:f>
                  </m:oMath>
                </a14:m>
                <a:endParaRPr lang="zh-CN" altLang="en-US" dirty="0"/>
              </a:p>
            </p:txBody>
          </p:sp>
        </mc:Choice>
        <mc:Fallback xmlns="">
          <p:sp>
            <p:nvSpPr>
              <p:cNvPr id="298" name="文本框 297">
                <a:extLst>
                  <a:ext uri="{FF2B5EF4-FFF2-40B4-BE49-F238E27FC236}">
                    <a16:creationId xmlns:a16="http://schemas.microsoft.com/office/drawing/2014/main" id="{4503F0E7-0543-43EB-ADF8-19F60FA0F12A}"/>
                  </a:ext>
                </a:extLst>
              </p:cNvPr>
              <p:cNvSpPr txBox="1">
                <a:spLocks noRot="1" noChangeAspect="1" noMove="1" noResize="1" noEditPoints="1" noAdjustHandles="1" noChangeArrowheads="1" noChangeShapeType="1" noTextEdit="1"/>
              </p:cNvSpPr>
              <p:nvPr/>
            </p:nvSpPr>
            <p:spPr>
              <a:xfrm>
                <a:off x="4367224" y="5149218"/>
                <a:ext cx="5249585" cy="589970"/>
              </a:xfrm>
              <a:prstGeom prst="rect">
                <a:avLst/>
              </a:prstGeom>
              <a:blipFill>
                <a:blip r:embed="rId5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9" name="文本框 298">
                <a:extLst>
                  <a:ext uri="{FF2B5EF4-FFF2-40B4-BE49-F238E27FC236}">
                    <a16:creationId xmlns:a16="http://schemas.microsoft.com/office/drawing/2014/main" id="{BA473E42-45F5-4A40-B897-51E24D9302AF}"/>
                  </a:ext>
                </a:extLst>
              </p:cNvPr>
              <p:cNvSpPr txBox="1"/>
              <p:nvPr/>
            </p:nvSpPr>
            <p:spPr>
              <a:xfrm>
                <a:off x="6054827" y="6172879"/>
                <a:ext cx="2423757" cy="3933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sSub>
                            <m:sSubPr>
                              <m:ctrlPr>
                                <a:rPr lang="en-US" altLang="zh-CN" i="1">
                                  <a:latin typeface="Cambria Math" panose="02040503050406030204" pitchFamily="18" charset="0"/>
                                </a:rPr>
                              </m:ctrlPr>
                            </m:sSubPr>
                            <m:e>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𝑦h</m:t>
                                  </m:r>
                                </m:sub>
                              </m:sSub>
                              <m:r>
                                <a:rPr lang="en-US" altLang="zh-CN" b="0" i="1" smtClean="0">
                                  <a:latin typeface="Cambria Math" panose="02040503050406030204" pitchFamily="18" charset="0"/>
                                </a:rPr>
                                <m:t>+</m:t>
                              </m:r>
                              <m:r>
                                <a:rPr lang="en-US" altLang="zh-CN" i="1">
                                  <a:latin typeface="Cambria Math" panose="02040503050406030204" pitchFamily="18" charset="0"/>
                                </a:rPr>
                                <m:t>𝑊</m:t>
                              </m:r>
                            </m:e>
                            <m:sub>
                              <m:r>
                                <a:rPr lang="en-US" altLang="zh-CN" b="0" i="1" smtClean="0">
                                  <a:latin typeface="Cambria Math" panose="02040503050406030204" pitchFamily="18" charset="0"/>
                                </a:rPr>
                                <m:t>𝑦h</m:t>
                              </m:r>
                            </m:sub>
                          </m:sSub>
                          <m:r>
                            <a:rPr lang="en-US" altLang="zh-CN" i="1">
                              <a:latin typeface="Cambria Math" panose="02040503050406030204" pitchFamily="18" charset="0"/>
                            </a:rPr>
                            <m:t>(</m:t>
                          </m:r>
                          <m:r>
                            <m:rPr>
                              <m:sty m:val="p"/>
                            </m:rP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𝑡𝑎𝑛h𝑊</m:t>
                              </m:r>
                            </m:e>
                            <m:sub>
                              <m:r>
                                <a:rPr lang="en-US" altLang="zh-CN" i="1">
                                  <a:latin typeface="Cambria Math" panose="02040503050406030204" pitchFamily="18" charset="0"/>
                                </a:rPr>
                                <m:t>hh</m:t>
                              </m:r>
                            </m:sub>
                          </m:sSub>
                          <m:r>
                            <a:rPr lang="en-US" altLang="zh-CN" i="1">
                              <a:latin typeface="Cambria Math" panose="02040503050406030204" pitchFamily="18" charset="0"/>
                            </a:rPr>
                            <m:t>)</m:t>
                          </m:r>
                          <m:r>
                            <m:rPr>
                              <m:nor/>
                            </m:rPr>
                            <a:rPr lang="zh-CN" altLang="en-US" dirty="0"/>
                            <m:t> </m:t>
                          </m:r>
                        </m:e>
                        <m:sup>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−2</m:t>
                          </m:r>
                        </m:sup>
                      </m:sSup>
                    </m:oMath>
                  </m:oMathPara>
                </a14:m>
                <a:endParaRPr lang="zh-CN" altLang="en-US" dirty="0"/>
              </a:p>
            </p:txBody>
          </p:sp>
        </mc:Choice>
        <mc:Fallback xmlns="">
          <p:sp>
            <p:nvSpPr>
              <p:cNvPr id="299" name="文本框 298">
                <a:extLst>
                  <a:ext uri="{FF2B5EF4-FFF2-40B4-BE49-F238E27FC236}">
                    <a16:creationId xmlns:a16="http://schemas.microsoft.com/office/drawing/2014/main" id="{BA473E42-45F5-4A40-B897-51E24D9302AF}"/>
                  </a:ext>
                </a:extLst>
              </p:cNvPr>
              <p:cNvSpPr txBox="1">
                <a:spLocks noRot="1" noChangeAspect="1" noMove="1" noResize="1" noEditPoints="1" noAdjustHandles="1" noChangeArrowheads="1" noChangeShapeType="1" noTextEdit="1"/>
              </p:cNvSpPr>
              <p:nvPr/>
            </p:nvSpPr>
            <p:spPr>
              <a:xfrm>
                <a:off x="6054827" y="6172879"/>
                <a:ext cx="2423757" cy="393377"/>
              </a:xfrm>
              <a:prstGeom prst="rect">
                <a:avLst/>
              </a:prstGeom>
              <a:blipFill>
                <a:blip r:embed="rId56"/>
                <a:stretch>
                  <a:fillRect r="-16080" b="-9375"/>
                </a:stretch>
              </a:blipFill>
            </p:spPr>
            <p:txBody>
              <a:bodyPr/>
              <a:lstStyle/>
              <a:p>
                <a:r>
                  <a:rPr lang="zh-CN" altLang="en-US">
                    <a:noFill/>
                  </a:rPr>
                  <a:t> </a:t>
                </a:r>
              </a:p>
            </p:txBody>
          </p:sp>
        </mc:Fallback>
      </mc:AlternateContent>
      <p:cxnSp>
        <p:nvCxnSpPr>
          <p:cNvPr id="300" name="直接箭头连接符 299">
            <a:extLst>
              <a:ext uri="{FF2B5EF4-FFF2-40B4-BE49-F238E27FC236}">
                <a16:creationId xmlns:a16="http://schemas.microsoft.com/office/drawing/2014/main" id="{A1C57B68-D1BF-4A9D-9EF5-29F81FA4974D}"/>
              </a:ext>
            </a:extLst>
          </p:cNvPr>
          <p:cNvCxnSpPr>
            <a:cxnSpLocks/>
          </p:cNvCxnSpPr>
          <p:nvPr/>
        </p:nvCxnSpPr>
        <p:spPr bwMode="auto">
          <a:xfrm rot="5400000">
            <a:off x="6729745" y="5953839"/>
            <a:ext cx="444157" cy="0"/>
          </a:xfrm>
          <a:prstGeom prst="straightConnector1">
            <a:avLst/>
          </a:prstGeom>
          <a:ln w="28575">
            <a:solidFill>
              <a:schemeClr val="tx1"/>
            </a:solidFill>
            <a:headEnd w="sm" len="sm"/>
            <a:tailEnd type="stealt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154" name="组合 14">
            <a:extLst>
              <a:ext uri="{FF2B5EF4-FFF2-40B4-BE49-F238E27FC236}">
                <a16:creationId xmlns:a16="http://schemas.microsoft.com/office/drawing/2014/main" id="{4D8B0D08-C845-41FE-87A7-BDEE9D060170}"/>
              </a:ext>
            </a:extLst>
          </p:cNvPr>
          <p:cNvGrpSpPr>
            <a:grpSpLocks/>
          </p:cNvGrpSpPr>
          <p:nvPr/>
        </p:nvGrpSpPr>
        <p:grpSpPr bwMode="auto">
          <a:xfrm>
            <a:off x="215900" y="2228850"/>
            <a:ext cx="5106988" cy="1878013"/>
            <a:chOff x="1087161" y="924560"/>
            <a:chExt cx="6810103" cy="2503655"/>
          </a:xfrm>
        </p:grpSpPr>
        <p:sp>
          <p:nvSpPr>
            <p:cNvPr id="8" name="文本框 7">
              <a:extLst>
                <a:ext uri="{FF2B5EF4-FFF2-40B4-BE49-F238E27FC236}">
                  <a16:creationId xmlns:a16="http://schemas.microsoft.com/office/drawing/2014/main" id="{EF40337A-1911-465A-ABD0-7E5BEAC56417}"/>
                </a:ext>
              </a:extLst>
            </p:cNvPr>
            <p:cNvSpPr txBox="1"/>
            <p:nvPr/>
          </p:nvSpPr>
          <p:spPr>
            <a:xfrm>
              <a:off x="1353892" y="924560"/>
              <a:ext cx="664710" cy="1098392"/>
            </a:xfrm>
            <a:prstGeom prst="rect">
              <a:avLst/>
            </a:prstGeom>
            <a:noFill/>
          </p:spPr>
          <p:txBody>
            <a:bodyPr wrap="none">
              <a:spAutoFit/>
            </a:bodyPr>
            <a:lstStyle/>
            <a:p>
              <a:pPr algn="just" defTabSz="685800" eaLnBrk="1" fontAlgn="auto">
                <a:lnSpc>
                  <a:spcPct val="130000"/>
                </a:lnSpc>
                <a:spcBef>
                  <a:spcPts val="0"/>
                </a:spcBef>
                <a:spcAft>
                  <a:spcPts val="0"/>
                </a:spcAft>
                <a:defRPr/>
              </a:pPr>
              <a:r>
                <a:rPr lang="en-US" altLang="zh-CN" sz="4050" i="1" spc="75" dirty="0">
                  <a:solidFill>
                    <a:srgbClr val="AF2125"/>
                  </a:solidFill>
                  <a:latin typeface="思源宋体 Heavy" panose="02020900000000000000" pitchFamily="18" charset="-122"/>
                  <a:ea typeface="思源宋体 Heavy" panose="02020900000000000000" pitchFamily="18" charset="-122"/>
                </a:rPr>
                <a:t>2</a:t>
              </a:r>
              <a:endParaRPr lang="zh-CN" altLang="en-US" sz="4050" i="1" spc="75" dirty="0">
                <a:solidFill>
                  <a:srgbClr val="AF2125"/>
                </a:solidFill>
                <a:latin typeface="思源宋体 Heavy" panose="02020900000000000000" pitchFamily="18" charset="-122"/>
                <a:ea typeface="思源宋体 Heavy" panose="02020900000000000000" pitchFamily="18" charset="-122"/>
              </a:endParaRPr>
            </a:p>
          </p:txBody>
        </p:sp>
        <p:sp>
          <p:nvSpPr>
            <p:cNvPr id="10" name="文本框 9">
              <a:extLst>
                <a:ext uri="{FF2B5EF4-FFF2-40B4-BE49-F238E27FC236}">
                  <a16:creationId xmlns:a16="http://schemas.microsoft.com/office/drawing/2014/main" id="{A00811C6-EE15-4959-8D80-29A461EBF8F8}"/>
                </a:ext>
              </a:extLst>
            </p:cNvPr>
            <p:cNvSpPr txBox="1"/>
            <p:nvPr/>
          </p:nvSpPr>
          <p:spPr>
            <a:xfrm>
              <a:off x="1948744" y="1377461"/>
              <a:ext cx="1630021" cy="556603"/>
            </a:xfrm>
            <a:prstGeom prst="rect">
              <a:avLst/>
            </a:prstGeom>
            <a:noFill/>
          </p:spPr>
          <p:txBody>
            <a:bodyPr wrap="none">
              <a:spAutoFit/>
            </a:bodyPr>
            <a:lstStyle/>
            <a:p>
              <a:pPr algn="just" defTabSz="685800" eaLnBrk="1" fontAlgn="auto">
                <a:lnSpc>
                  <a:spcPct val="130000"/>
                </a:lnSpc>
                <a:spcBef>
                  <a:spcPts val="0"/>
                </a:spcBef>
                <a:spcAft>
                  <a:spcPts val="0"/>
                </a:spcAft>
                <a:defRPr/>
              </a:pPr>
              <a:r>
                <a:rPr lang="en-US" altLang="zh-CN" i="1" spc="75" dirty="0">
                  <a:solidFill>
                    <a:srgbClr val="AF2125"/>
                  </a:solidFill>
                  <a:latin typeface="思源宋体 Heavy" panose="02020900000000000000" pitchFamily="18" charset="-122"/>
                  <a:ea typeface="思源宋体 Heavy" panose="02020900000000000000" pitchFamily="18" charset="-122"/>
                </a:rPr>
                <a:t>Part Two</a:t>
              </a:r>
              <a:endParaRPr lang="zh-CN" altLang="en-US" i="1" spc="75" dirty="0">
                <a:solidFill>
                  <a:srgbClr val="AF2125"/>
                </a:solidFill>
                <a:latin typeface="思源宋体 Heavy" panose="02020900000000000000" pitchFamily="18" charset="-122"/>
                <a:ea typeface="思源宋体 Heavy" panose="02020900000000000000" pitchFamily="18" charset="-122"/>
              </a:endParaRPr>
            </a:p>
          </p:txBody>
        </p:sp>
        <p:sp>
          <p:nvSpPr>
            <p:cNvPr id="11" name="文本框 10">
              <a:extLst>
                <a:ext uri="{FF2B5EF4-FFF2-40B4-BE49-F238E27FC236}">
                  <a16:creationId xmlns:a16="http://schemas.microsoft.com/office/drawing/2014/main" id="{9B779930-509D-459C-9273-97C7DEF341CD}"/>
                </a:ext>
              </a:extLst>
            </p:cNvPr>
            <p:cNvSpPr txBox="1"/>
            <p:nvPr/>
          </p:nvSpPr>
          <p:spPr>
            <a:xfrm>
              <a:off x="4330268" y="1957344"/>
              <a:ext cx="247679" cy="772472"/>
            </a:xfrm>
            <a:prstGeom prst="rect">
              <a:avLst/>
            </a:prstGeom>
            <a:noFill/>
          </p:spPr>
          <p:txBody>
            <a:bodyPr wrap="none">
              <a:spAutoFit/>
            </a:bodyPr>
            <a:lstStyle/>
            <a:p>
              <a:pPr algn="just" defTabSz="685800" eaLnBrk="1" fontAlgn="auto">
                <a:lnSpc>
                  <a:spcPct val="130000"/>
                </a:lnSpc>
                <a:spcBef>
                  <a:spcPts val="0"/>
                </a:spcBef>
                <a:spcAft>
                  <a:spcPts val="0"/>
                </a:spcAft>
                <a:defRPr/>
              </a:pPr>
              <a:endParaRPr lang="zh-CN" altLang="en-US" sz="2700" spc="75" dirty="0">
                <a:solidFill>
                  <a:srgbClr val="AF2125"/>
                </a:solidFill>
                <a:latin typeface="思源宋体 Heavy" panose="02020900000000000000" pitchFamily="18" charset="-122"/>
                <a:ea typeface="思源宋体 Heavy" panose="02020900000000000000" pitchFamily="18" charset="-122"/>
              </a:endParaRPr>
            </a:p>
          </p:txBody>
        </p:sp>
        <p:cxnSp>
          <p:nvCxnSpPr>
            <p:cNvPr id="12" name="直接连接符 11">
              <a:extLst>
                <a:ext uri="{FF2B5EF4-FFF2-40B4-BE49-F238E27FC236}">
                  <a16:creationId xmlns:a16="http://schemas.microsoft.com/office/drawing/2014/main" id="{8D1158BE-6F7C-4A24-838F-5E0038E44627}"/>
                </a:ext>
              </a:extLst>
            </p:cNvPr>
            <p:cNvCxnSpPr/>
            <p:nvPr/>
          </p:nvCxnSpPr>
          <p:spPr>
            <a:xfrm>
              <a:off x="1087161" y="2825052"/>
              <a:ext cx="6810103"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3C90C2DB-7F69-475C-9BB5-F530E7286A70}"/>
                </a:ext>
              </a:extLst>
            </p:cNvPr>
            <p:cNvSpPr/>
            <p:nvPr/>
          </p:nvSpPr>
          <p:spPr>
            <a:xfrm>
              <a:off x="1377178" y="2979547"/>
              <a:ext cx="6096703" cy="448668"/>
            </a:xfrm>
            <a:prstGeom prst="rect">
              <a:avLst/>
            </a:prstGeom>
          </p:spPr>
          <p:txBody>
            <a:bodyPr>
              <a:spAutoFit/>
            </a:bodyPr>
            <a:lstStyle/>
            <a:p>
              <a:pPr algn="just" defTabSz="685800" eaLnBrk="1" fontAlgn="auto">
                <a:lnSpc>
                  <a:spcPct val="130000"/>
                </a:lnSpc>
                <a:spcBef>
                  <a:spcPts val="0"/>
                </a:spcBef>
                <a:spcAft>
                  <a:spcPts val="0"/>
                </a:spcAft>
                <a:defRPr/>
              </a:pPr>
              <a:endParaRPr lang="zh-CN" altLang="en-US" sz="1350" spc="75" dirty="0">
                <a:solidFill>
                  <a:prstClr val="black">
                    <a:lumMod val="85000"/>
                    <a:lumOff val="15000"/>
                  </a:prstClr>
                </a:solidFill>
                <a:latin typeface="思源黑体 CN Normal" panose="020B0400000000000000" pitchFamily="34" charset="-122"/>
                <a:ea typeface="思源黑体 CN Normal" panose="020B0400000000000000" pitchFamily="34" charset="-122"/>
              </a:endParaRPr>
            </a:p>
          </p:txBody>
        </p:sp>
      </p:grpSp>
      <p:sp>
        <p:nvSpPr>
          <p:cNvPr id="26" name="矩形 25">
            <a:extLst>
              <a:ext uri="{FF2B5EF4-FFF2-40B4-BE49-F238E27FC236}">
                <a16:creationId xmlns:a16="http://schemas.microsoft.com/office/drawing/2014/main" id="{9ABB58F3-6F34-4AEF-B3AD-F6391517F3DC}"/>
              </a:ext>
            </a:extLst>
          </p:cNvPr>
          <p:cNvSpPr/>
          <p:nvPr/>
        </p:nvSpPr>
        <p:spPr>
          <a:xfrm>
            <a:off x="6638925" y="2228850"/>
            <a:ext cx="2117725" cy="2401888"/>
          </a:xfrm>
          <a:prstGeom prst="rect">
            <a:avLst/>
          </a:prstGeom>
        </p:spPr>
        <p:txBody>
          <a:bodyPr wrap="none">
            <a:spAutoFit/>
          </a:bodyPr>
          <a:lstStyle/>
          <a:p>
            <a:pPr defTabSz="685800" eaLnBrk="1" fontAlgn="auto" hangingPunct="1">
              <a:spcBef>
                <a:spcPts val="0"/>
              </a:spcBef>
              <a:spcAft>
                <a:spcPts val="0"/>
              </a:spcAft>
              <a:defRPr/>
            </a:pPr>
            <a:r>
              <a:rPr lang="zh-CN" altLang="en-US" sz="15000" spc="75" dirty="0">
                <a:solidFill>
                  <a:srgbClr val="FFF2CC"/>
                </a:solidFill>
                <a:latin typeface="等线"/>
                <a:ea typeface="思源宋体 Heavy" panose="02020900000000000000" pitchFamily="18" charset="-122"/>
              </a:rPr>
              <a:t>贰</a:t>
            </a:r>
            <a:endParaRPr lang="zh-CN" altLang="en-US" sz="15000" dirty="0">
              <a:solidFill>
                <a:srgbClr val="FFF2CC"/>
              </a:solidFill>
              <a:latin typeface="等线"/>
              <a:ea typeface="等线" panose="02010600030101010101" pitchFamily="2" charset="-122"/>
            </a:endParaRPr>
          </a:p>
        </p:txBody>
      </p:sp>
      <p:sp>
        <p:nvSpPr>
          <p:cNvPr id="9" name="文本框 8">
            <a:extLst>
              <a:ext uri="{FF2B5EF4-FFF2-40B4-BE49-F238E27FC236}">
                <a16:creationId xmlns:a16="http://schemas.microsoft.com/office/drawing/2014/main" id="{A34342D4-EE24-45D2-B717-39708398BF4A}"/>
              </a:ext>
            </a:extLst>
          </p:cNvPr>
          <p:cNvSpPr txBox="1"/>
          <p:nvPr/>
        </p:nvSpPr>
        <p:spPr>
          <a:xfrm>
            <a:off x="11850" y="2912106"/>
            <a:ext cx="5868851" cy="742319"/>
          </a:xfrm>
          <a:prstGeom prst="rect">
            <a:avLst/>
          </a:prstGeom>
          <a:noFill/>
        </p:spPr>
        <p:txBody>
          <a:bodyPr wrap="none" rtlCol="0">
            <a:spAutoFit/>
          </a:bodyPr>
          <a:lstStyle/>
          <a:p>
            <a:pPr algn="just" hangingPunct="0">
              <a:lnSpc>
                <a:spcPct val="130000"/>
              </a:lnSpc>
            </a:pPr>
            <a:r>
              <a:rPr lang="en-US" altLang="zh-CN" sz="2400" spc="100" dirty="0">
                <a:solidFill>
                  <a:srgbClr val="AF2125"/>
                </a:solidFill>
                <a:latin typeface="思源黑体 CN Normal" panose="020B0400000000000000" pitchFamily="34" charset="-122"/>
                <a:ea typeface="思源黑体 CN Normal" panose="020B0400000000000000" pitchFamily="34" charset="-122"/>
              </a:rPr>
              <a:t>LSTM</a:t>
            </a:r>
            <a:r>
              <a:rPr lang="zh-CN" altLang="en-US" sz="2400" spc="100" dirty="0">
                <a:solidFill>
                  <a:srgbClr val="AF2125"/>
                </a:solidFill>
                <a:latin typeface="思源黑体 CN Normal" panose="020B0400000000000000" pitchFamily="34" charset="-122"/>
                <a:ea typeface="思源黑体 CN Normal" panose="020B0400000000000000" pitchFamily="34" charset="-122"/>
              </a:rPr>
              <a:t>（</a:t>
            </a:r>
            <a:r>
              <a:rPr lang="en-US" altLang="zh-CN" sz="2400" spc="100" dirty="0">
                <a:solidFill>
                  <a:srgbClr val="AF2125"/>
                </a:solidFill>
                <a:latin typeface="思源黑体 CN Normal" panose="020B0400000000000000" pitchFamily="34" charset="-122"/>
                <a:ea typeface="思源黑体 CN Normal" panose="020B0400000000000000" pitchFamily="34" charset="-122"/>
              </a:rPr>
              <a:t>Long short-term memory</a:t>
            </a:r>
            <a:r>
              <a:rPr lang="zh-CN" altLang="en-US" sz="3600" spc="100" dirty="0">
                <a:solidFill>
                  <a:srgbClr val="AF2125"/>
                </a:solidFill>
                <a:latin typeface="思源黑体 CN Normal" panose="020B0400000000000000" pitchFamily="34" charset="-122"/>
                <a:ea typeface="思源黑体 CN Normal" panose="020B0400000000000000" pitchFamily="34" charset="-122"/>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4">
            <a:extLst>
              <a:ext uri="{FF2B5EF4-FFF2-40B4-BE49-F238E27FC236}">
                <a16:creationId xmlns:a16="http://schemas.microsoft.com/office/drawing/2014/main" id="{63DDC44A-5B95-4BAE-8CC1-7F6A7E471D87}"/>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文本框 1">
            <a:extLst>
              <a:ext uri="{FF2B5EF4-FFF2-40B4-BE49-F238E27FC236}">
                <a16:creationId xmlns:a16="http://schemas.microsoft.com/office/drawing/2014/main" id="{AB393033-6D28-4045-8A87-83C2FA1D3BB0}"/>
              </a:ext>
            </a:extLst>
          </p:cNvPr>
          <p:cNvSpPr txBox="1">
            <a:spLocks noChangeArrowheads="1"/>
          </p:cNvSpPr>
          <p:nvPr/>
        </p:nvSpPr>
        <p:spPr bwMode="auto">
          <a:xfrm>
            <a:off x="323850" y="1125538"/>
            <a:ext cx="37112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LSTM</a:t>
            </a:r>
            <a:r>
              <a:rPr lang="zh-CN" altLang="en-US" dirty="0"/>
              <a:t>（</a:t>
            </a:r>
            <a:r>
              <a:rPr lang="en-US" altLang="zh-CN" dirty="0"/>
              <a:t>long short-term memory</a:t>
            </a:r>
            <a:r>
              <a:rPr lang="zh-CN" altLang="en-US" dirty="0"/>
              <a:t>）</a:t>
            </a:r>
          </a:p>
        </p:txBody>
      </p:sp>
      <p:pic>
        <p:nvPicPr>
          <p:cNvPr id="35844" name="图片 8">
            <a:extLst>
              <a:ext uri="{FF2B5EF4-FFF2-40B4-BE49-F238E27FC236}">
                <a16:creationId xmlns:a16="http://schemas.microsoft.com/office/drawing/2014/main" id="{60A52E7D-1656-4895-B2F4-9854DE432F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4490" y="1494870"/>
            <a:ext cx="6184354" cy="2066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图片 10">
            <a:extLst>
              <a:ext uri="{FF2B5EF4-FFF2-40B4-BE49-F238E27FC236}">
                <a16:creationId xmlns:a16="http://schemas.microsoft.com/office/drawing/2014/main" id="{2ABD1067-2EF4-45E6-89AA-A0DFECB90FCF}"/>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4057" y="3409285"/>
            <a:ext cx="3076545" cy="3474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箭头: 右 1">
            <a:extLst>
              <a:ext uri="{FF2B5EF4-FFF2-40B4-BE49-F238E27FC236}">
                <a16:creationId xmlns:a16="http://schemas.microsoft.com/office/drawing/2014/main" id="{C5C6CF9F-2D72-4C5E-B19C-2C3BC206E66B}"/>
              </a:ext>
            </a:extLst>
          </p:cNvPr>
          <p:cNvSpPr/>
          <p:nvPr/>
        </p:nvSpPr>
        <p:spPr>
          <a:xfrm>
            <a:off x="3750580" y="5085184"/>
            <a:ext cx="1008112"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CBA3A9D-3B62-4A1B-925E-EFFDE9B7E7C9}"/>
              </a:ext>
            </a:extLst>
          </p:cNvPr>
          <p:cNvSpPr/>
          <p:nvPr/>
        </p:nvSpPr>
        <p:spPr>
          <a:xfrm>
            <a:off x="8179977" y="5119791"/>
            <a:ext cx="504056" cy="1656184"/>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CE63C5C2-9019-4C05-A525-0E671BD6EE0E}"/>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971446" y="3146431"/>
            <a:ext cx="3488986" cy="376692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4">
            <a:extLst>
              <a:ext uri="{FF2B5EF4-FFF2-40B4-BE49-F238E27FC236}">
                <a16:creationId xmlns:a16="http://schemas.microsoft.com/office/drawing/2014/main" id="{C294F5AE-99CA-4F89-89E6-D104E3A9FFC0}"/>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1" name="图片 9">
            <a:extLst>
              <a:ext uri="{FF2B5EF4-FFF2-40B4-BE49-F238E27FC236}">
                <a16:creationId xmlns:a16="http://schemas.microsoft.com/office/drawing/2014/main" id="{881F5A3C-02C2-4341-81F7-4D055D1D94C9}"/>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78119"/>
          <a:stretch>
            <a:fillRect/>
          </a:stretch>
        </p:blipFill>
        <p:spPr bwMode="auto">
          <a:xfrm>
            <a:off x="7239000" y="1652588"/>
            <a:ext cx="706438"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2" name="图片 16">
            <a:extLst>
              <a:ext uri="{FF2B5EF4-FFF2-40B4-BE49-F238E27FC236}">
                <a16:creationId xmlns:a16="http://schemas.microsoft.com/office/drawing/2014/main" id="{AA4DDF8D-3027-41D6-9BDB-D0271E7C813B}"/>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80072" b="15501"/>
          <a:stretch>
            <a:fillRect/>
          </a:stretch>
        </p:blipFill>
        <p:spPr bwMode="auto">
          <a:xfrm>
            <a:off x="7304088" y="3014663"/>
            <a:ext cx="6334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图片 17">
            <a:extLst>
              <a:ext uri="{FF2B5EF4-FFF2-40B4-BE49-F238E27FC236}">
                <a16:creationId xmlns:a16="http://schemas.microsoft.com/office/drawing/2014/main" id="{EFC6D0A3-BAD5-4B8B-B233-1B81256C944C}"/>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9032" r="19627"/>
          <a:stretch>
            <a:fillRect/>
          </a:stretch>
        </p:blipFill>
        <p:spPr bwMode="auto">
          <a:xfrm>
            <a:off x="8247063" y="2312988"/>
            <a:ext cx="688975"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4" name="图片 18">
            <a:extLst>
              <a:ext uri="{FF2B5EF4-FFF2-40B4-BE49-F238E27FC236}">
                <a16:creationId xmlns:a16="http://schemas.microsoft.com/office/drawing/2014/main" id="{B39BE7C8-D289-44DB-B72E-7FEF9EF3171C}"/>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39508" r="40865"/>
          <a:stretch>
            <a:fillRect/>
          </a:stretch>
        </p:blipFill>
        <p:spPr bwMode="auto">
          <a:xfrm>
            <a:off x="7264400" y="2344738"/>
            <a:ext cx="633413"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5" name="图片 19">
            <a:extLst>
              <a:ext uri="{FF2B5EF4-FFF2-40B4-BE49-F238E27FC236}">
                <a16:creationId xmlns:a16="http://schemas.microsoft.com/office/drawing/2014/main" id="{B2259DD2-48A8-4ED1-AEB3-10B4CD04AE9B}"/>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3708" r="58588"/>
          <a:stretch>
            <a:fillRect/>
          </a:stretch>
        </p:blipFill>
        <p:spPr bwMode="auto">
          <a:xfrm>
            <a:off x="8334375" y="1620838"/>
            <a:ext cx="569913"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37896" name="文本框 20">
                <a:extLst>
                  <a:ext uri="{FF2B5EF4-FFF2-40B4-BE49-F238E27FC236}">
                    <a16:creationId xmlns:a16="http://schemas.microsoft.com/office/drawing/2014/main" id="{D126D3E4-CB31-48C3-8B80-A7B0A142C1FE}"/>
                  </a:ext>
                </a:extLst>
              </p:cNvPr>
              <p:cNvSpPr txBox="1">
                <a:spLocks noChangeArrowheads="1"/>
              </p:cNvSpPr>
              <p:nvPr/>
            </p:nvSpPr>
            <p:spPr bwMode="auto">
              <a:xfrm>
                <a:off x="515938" y="4041775"/>
                <a:ext cx="8420382" cy="226933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细胞状态</a:t>
                </a:r>
                <a14:m>
                  <m:oMath xmlns:m="http://schemas.openxmlformats.org/officeDocument/2006/math">
                    <m:sSub>
                      <m:sSubPr>
                        <m:ctrlPr>
                          <a:rPr lang="en-US" altLang="zh-CN" sz="2000" b="1" i="1" smtClean="0">
                            <a:latin typeface="Cambria Math" panose="02040503050406030204" pitchFamily="18" charset="0"/>
                            <a:ea typeface="微软雅黑" panose="020B0503020204020204" pitchFamily="34" charset="-122"/>
                          </a:rPr>
                        </m:ctrlPr>
                      </m:sSubPr>
                      <m:e>
                        <m:r>
                          <a:rPr lang="en-US" altLang="zh-CN" sz="2000" b="1" i="1" smtClean="0">
                            <a:latin typeface="Cambria Math" panose="02040503050406030204" pitchFamily="18" charset="0"/>
                            <a:ea typeface="微软雅黑" panose="020B0503020204020204" pitchFamily="34" charset="-122"/>
                          </a:rPr>
                          <m:t>𝑪</m:t>
                        </m:r>
                      </m:e>
                      <m:sub>
                        <m:r>
                          <a:rPr lang="en-US" altLang="zh-CN" sz="2000" b="1" i="1" smtClean="0">
                            <a:latin typeface="Cambria Math" panose="02040503050406030204" pitchFamily="18" charset="0"/>
                            <a:ea typeface="微软雅黑" panose="020B0503020204020204" pitchFamily="34" charset="-122"/>
                          </a:rPr>
                          <m:t>𝒕</m:t>
                        </m:r>
                      </m:sub>
                    </m:sSub>
                  </m:oMath>
                </a14:m>
                <a:r>
                  <a:rPr lang="zh-CN" altLang="en-US" sz="2000" b="1" dirty="0">
                    <a:latin typeface="微软雅黑" panose="020B0503020204020204" pitchFamily="34" charset="-122"/>
                    <a:ea typeface="微软雅黑" panose="020B0503020204020204" pitchFamily="34" charset="-122"/>
                  </a:rPr>
                  <a:t>（关键）</a:t>
                </a:r>
                <a:r>
                  <a:rPr lang="zh-CN" altLang="en-US" sz="2000" dirty="0">
                    <a:latin typeface="微软雅黑" panose="020B0503020204020204" pitchFamily="34" charset="-122"/>
                    <a:ea typeface="微软雅黑" panose="020B0503020204020204" pitchFamily="34" charset="-122"/>
                  </a:rPr>
                  <a:t>：负责保存长期依赖信息</a:t>
                </a:r>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pPr>
                  <a:lnSpc>
                    <a:spcPct val="130000"/>
                  </a:lnSpc>
                </a:pP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门控单元</a:t>
                </a:r>
                <a:r>
                  <a:rPr lang="zh-CN" altLang="en-US" sz="2000" dirty="0">
                    <a:latin typeface="微软雅黑" panose="020B0503020204020204" pitchFamily="34" charset="-122"/>
                    <a:ea typeface="微软雅黑" panose="020B0503020204020204" pitchFamily="34" charset="-122"/>
                  </a:rPr>
                  <a:t>：遗忘门、输入门、输出门</a:t>
                </a:r>
                <a:endParaRPr lang="en-US" altLang="zh-CN" sz="2000" dirty="0">
                  <a:latin typeface="微软雅黑" panose="020B0503020204020204" pitchFamily="34" charset="-122"/>
                  <a:ea typeface="微软雅黑" panose="020B0503020204020204" pitchFamily="34" charset="-122"/>
                </a:endParaRPr>
              </a:p>
              <a:p>
                <a:pPr lvl="1">
                  <a:lnSpc>
                    <a:spcPct val="13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遗忘门（</a:t>
                </a:r>
                <a:r>
                  <a:rPr lang="en-US" altLang="zh-CN" sz="2000" dirty="0">
                    <a:latin typeface="微软雅黑" panose="020B0503020204020204" pitchFamily="34" charset="-122"/>
                    <a:ea typeface="微软雅黑" panose="020B0503020204020204" pitchFamily="34" charset="-122"/>
                  </a:rPr>
                  <a:t>Forget Gate</a:t>
                </a:r>
                <a:r>
                  <a:rPr lang="zh-CN" altLang="en-US" sz="2000" dirty="0">
                    <a:latin typeface="微软雅黑" panose="020B0503020204020204" pitchFamily="34" charset="-122"/>
                    <a:ea typeface="微软雅黑" panose="020B0503020204020204" pitchFamily="34" charset="-122"/>
                  </a:rPr>
                  <a:t>）：决定从细胞状态中丢弃哪些信息</a:t>
                </a:r>
                <a:endParaRPr lang="en-US" altLang="zh-CN" sz="2000" dirty="0">
                  <a:latin typeface="微软雅黑" panose="020B0503020204020204" pitchFamily="34" charset="-122"/>
                  <a:ea typeface="微软雅黑" panose="020B0503020204020204" pitchFamily="34" charset="-122"/>
                </a:endParaRPr>
              </a:p>
              <a:p>
                <a:pPr lvl="1">
                  <a:lnSpc>
                    <a:spcPct val="13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输入门（</a:t>
                </a:r>
                <a:r>
                  <a:rPr lang="en-US" altLang="zh-CN" sz="2000" dirty="0">
                    <a:latin typeface="微软雅黑" panose="020B0503020204020204" pitchFamily="34" charset="-122"/>
                    <a:ea typeface="微软雅黑" panose="020B0503020204020204" pitchFamily="34" charset="-122"/>
                  </a:rPr>
                  <a:t>Input Gate</a:t>
                </a:r>
                <a:r>
                  <a:rPr lang="zh-CN" altLang="en-US" sz="2000" dirty="0">
                    <a:latin typeface="微软雅黑" panose="020B0503020204020204" pitchFamily="34" charset="-122"/>
                    <a:ea typeface="微软雅黑" panose="020B0503020204020204" pitchFamily="34" charset="-122"/>
                  </a:rPr>
                  <a:t>）：决定哪些新信息被加入到细胞状态中</a:t>
                </a:r>
                <a:endParaRPr lang="en-US" altLang="zh-CN" sz="2000" dirty="0">
                  <a:latin typeface="微软雅黑" panose="020B0503020204020204" pitchFamily="34" charset="-122"/>
                  <a:ea typeface="微软雅黑" panose="020B0503020204020204" pitchFamily="34" charset="-122"/>
                </a:endParaRPr>
              </a:p>
              <a:p>
                <a:pPr lvl="1">
                  <a:lnSpc>
                    <a:spcPct val="13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输出门（</a:t>
                </a:r>
                <a:r>
                  <a:rPr lang="en-US" altLang="zh-CN" sz="2000" dirty="0">
                    <a:latin typeface="微软雅黑" panose="020B0503020204020204" pitchFamily="34" charset="-122"/>
                    <a:ea typeface="微软雅黑" panose="020B0503020204020204" pitchFamily="34" charset="-122"/>
                  </a:rPr>
                  <a:t>Output Gate</a:t>
                </a:r>
                <a:r>
                  <a:rPr lang="zh-CN" altLang="en-US" sz="2000" dirty="0">
                    <a:latin typeface="微软雅黑" panose="020B0503020204020204" pitchFamily="34" charset="-122"/>
                    <a:ea typeface="微软雅黑" panose="020B0503020204020204" pitchFamily="34" charset="-122"/>
                  </a:rPr>
                  <a:t>）：基于细胞状态决定当前时刻输出的信息</a:t>
                </a:r>
              </a:p>
            </p:txBody>
          </p:sp>
        </mc:Choice>
        <mc:Fallback xmlns="">
          <p:sp>
            <p:nvSpPr>
              <p:cNvPr id="37896" name="文本框 20">
                <a:extLst>
                  <a:ext uri="{FF2B5EF4-FFF2-40B4-BE49-F238E27FC236}">
                    <a16:creationId xmlns:a16="http://schemas.microsoft.com/office/drawing/2014/main" id="{D126D3E4-CB31-48C3-8B80-A7B0A142C1FE}"/>
                  </a:ext>
                </a:extLst>
              </p:cNvPr>
              <p:cNvSpPr txBox="1">
                <a:spLocks noRot="1" noChangeAspect="1" noMove="1" noResize="1" noEditPoints="1" noAdjustHandles="1" noChangeArrowheads="1" noChangeShapeType="1" noTextEdit="1"/>
              </p:cNvSpPr>
              <p:nvPr/>
            </p:nvSpPr>
            <p:spPr bwMode="auto">
              <a:xfrm>
                <a:off x="515938" y="4041775"/>
                <a:ext cx="8420382" cy="2269339"/>
              </a:xfrm>
              <a:prstGeom prst="rect">
                <a:avLst/>
              </a:prstGeom>
              <a:blipFill>
                <a:blip r:embed="rId5"/>
                <a:stretch>
                  <a:fillRect l="-797" t="-1344" b="-403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37897" name="图片 3">
            <a:extLst>
              <a:ext uri="{FF2B5EF4-FFF2-40B4-BE49-F238E27FC236}">
                <a16:creationId xmlns:a16="http://schemas.microsoft.com/office/drawing/2014/main" id="{EA93C0BF-1487-4A1A-893E-1AB6875980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825" y="1341438"/>
            <a:ext cx="6781800" cy="256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38C096D2-8523-4A77-A424-1D0B1D4F0650}"/>
              </a:ext>
            </a:extLst>
          </p:cNvPr>
          <p:cNvSpPr/>
          <p:nvPr/>
        </p:nvSpPr>
        <p:spPr>
          <a:xfrm>
            <a:off x="1619250" y="2205038"/>
            <a:ext cx="3673475" cy="215900"/>
          </a:xfrm>
          <a:prstGeom prst="rect">
            <a:avLst/>
          </a:prstGeom>
          <a:noFill/>
          <a:ln w="28575">
            <a:solidFill>
              <a:srgbClr val="AF2125"/>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文本框 5">
            <a:extLst>
              <a:ext uri="{FF2B5EF4-FFF2-40B4-BE49-F238E27FC236}">
                <a16:creationId xmlns:a16="http://schemas.microsoft.com/office/drawing/2014/main" id="{B271A054-D9C2-4A53-A5D3-D3DE8EBD5300}"/>
              </a:ext>
            </a:extLst>
          </p:cNvPr>
          <p:cNvSpPr txBox="1">
            <a:spLocks noRot="1" noChangeAspect="1" noMove="1" noResize="1" noEditPoints="1" noAdjustHandles="1" noChangeArrowheads="1" noChangeShapeType="1" noTextEdit="1"/>
          </p:cNvSpPr>
          <p:nvPr/>
        </p:nvSpPr>
        <p:spPr>
          <a:xfrm>
            <a:off x="2123704" y="1928939"/>
            <a:ext cx="656334" cy="369332"/>
          </a:xfrm>
          <a:prstGeom prst="rect">
            <a:avLst/>
          </a:prstGeom>
          <a:blipFill>
            <a:blip r:embed="rId7"/>
            <a:stretch>
              <a:fillRect/>
            </a:stretch>
          </a:blipFill>
        </p:spPr>
        <p:txBody>
          <a:bodyPr/>
          <a:lstStyle/>
          <a:p>
            <a:r>
              <a:rPr lang="zh-CN" altLang="en-US">
                <a:noFill/>
              </a:rPr>
              <a:t> </a:t>
            </a:r>
          </a:p>
        </p:txBody>
      </p:sp>
      <p:sp>
        <p:nvSpPr>
          <p:cNvPr id="12" name="文本框 11">
            <a:extLst>
              <a:ext uri="{FF2B5EF4-FFF2-40B4-BE49-F238E27FC236}">
                <a16:creationId xmlns:a16="http://schemas.microsoft.com/office/drawing/2014/main" id="{64E18646-7858-4208-9608-FBB5EE8458D0}"/>
              </a:ext>
            </a:extLst>
          </p:cNvPr>
          <p:cNvSpPr txBox="1">
            <a:spLocks noRot="1" noChangeAspect="1" noMove="1" noResize="1" noEditPoints="1" noAdjustHandles="1" noChangeArrowheads="1" noChangeShapeType="1" noTextEdit="1"/>
          </p:cNvSpPr>
          <p:nvPr/>
        </p:nvSpPr>
        <p:spPr>
          <a:xfrm>
            <a:off x="4451597" y="1935261"/>
            <a:ext cx="436723" cy="369332"/>
          </a:xfrm>
          <a:prstGeom prst="rect">
            <a:avLst/>
          </a:prstGeom>
          <a:blipFill>
            <a:blip r:embed="rId8"/>
            <a:stretch>
              <a:fillRect/>
            </a:stretch>
          </a:blipFill>
        </p:spPr>
        <p:txBody>
          <a:bodyPr/>
          <a:lstStyle/>
          <a:p>
            <a:r>
              <a:rPr lang="zh-CN" altLang="en-US">
                <a:noFill/>
              </a:rPr>
              <a:t> </a:t>
            </a:r>
          </a:p>
        </p:txBody>
      </p:sp>
      <p:sp>
        <p:nvSpPr>
          <p:cNvPr id="13" name="文本框 12">
            <a:extLst>
              <a:ext uri="{FF2B5EF4-FFF2-40B4-BE49-F238E27FC236}">
                <a16:creationId xmlns:a16="http://schemas.microsoft.com/office/drawing/2014/main" id="{88E6B8D0-7061-45E7-8C0C-5E548EAC5566}"/>
              </a:ext>
            </a:extLst>
          </p:cNvPr>
          <p:cNvSpPr txBox="1">
            <a:spLocks noRot="1" noChangeAspect="1" noMove="1" noResize="1" noEditPoints="1" noAdjustHandles="1" noChangeArrowheads="1" noChangeShapeType="1" noTextEdit="1"/>
          </p:cNvSpPr>
          <p:nvPr/>
        </p:nvSpPr>
        <p:spPr>
          <a:xfrm>
            <a:off x="2131911" y="3035757"/>
            <a:ext cx="684418" cy="369332"/>
          </a:xfrm>
          <a:prstGeom prst="rect">
            <a:avLst/>
          </a:prstGeom>
          <a:blipFill>
            <a:blip r:embed="rId9"/>
            <a:stretch>
              <a:fillRect/>
            </a:stretch>
          </a:blipFill>
        </p:spPr>
        <p:txBody>
          <a:bodyPr/>
          <a:lstStyle/>
          <a:p>
            <a:r>
              <a:rPr lang="zh-CN" altLang="en-US">
                <a:noFill/>
              </a:rPr>
              <a:t> </a:t>
            </a:r>
          </a:p>
        </p:txBody>
      </p:sp>
      <p:sp>
        <p:nvSpPr>
          <p:cNvPr id="14" name="文本框 13">
            <a:extLst>
              <a:ext uri="{FF2B5EF4-FFF2-40B4-BE49-F238E27FC236}">
                <a16:creationId xmlns:a16="http://schemas.microsoft.com/office/drawing/2014/main" id="{7931A018-D4A2-450E-9EF2-CC180745EEA3}"/>
              </a:ext>
            </a:extLst>
          </p:cNvPr>
          <p:cNvSpPr txBox="1">
            <a:spLocks noRot="1" noChangeAspect="1" noMove="1" noResize="1" noEditPoints="1" noAdjustHandles="1" noChangeArrowheads="1" noChangeShapeType="1" noTextEdit="1"/>
          </p:cNvSpPr>
          <p:nvPr/>
        </p:nvSpPr>
        <p:spPr>
          <a:xfrm>
            <a:off x="4451596" y="3035757"/>
            <a:ext cx="464807" cy="369332"/>
          </a:xfrm>
          <a:prstGeom prst="rect">
            <a:avLst/>
          </a:prstGeom>
          <a:blipFill>
            <a:blip r:embed="rId10"/>
            <a:stretch>
              <a:fillRect/>
            </a:stretch>
          </a:blipFill>
        </p:spPr>
        <p:txBody>
          <a:bodyPr/>
          <a:lstStyle/>
          <a:p>
            <a:r>
              <a:rPr lang="zh-CN" altLang="en-US">
                <a:noFill/>
              </a:rPr>
              <a:t> </a:t>
            </a:r>
          </a:p>
        </p:txBody>
      </p:sp>
      <p:sp>
        <p:nvSpPr>
          <p:cNvPr id="23" name="矩形 22">
            <a:extLst>
              <a:ext uri="{FF2B5EF4-FFF2-40B4-BE49-F238E27FC236}">
                <a16:creationId xmlns:a16="http://schemas.microsoft.com/office/drawing/2014/main" id="{82FDFA2C-83F2-4D3A-8990-7EDD1D309AEB}"/>
              </a:ext>
            </a:extLst>
          </p:cNvPr>
          <p:cNvSpPr/>
          <p:nvPr/>
        </p:nvSpPr>
        <p:spPr>
          <a:xfrm>
            <a:off x="2635250" y="2225675"/>
            <a:ext cx="317500" cy="960438"/>
          </a:xfrm>
          <a:prstGeom prst="rect">
            <a:avLst/>
          </a:prstGeom>
          <a:noFill/>
          <a:ln w="28575">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 name="矩形 23">
            <a:extLst>
              <a:ext uri="{FF2B5EF4-FFF2-40B4-BE49-F238E27FC236}">
                <a16:creationId xmlns:a16="http://schemas.microsoft.com/office/drawing/2014/main" id="{433E1C3B-932F-43BE-ACC6-A51017AA464A}"/>
              </a:ext>
            </a:extLst>
          </p:cNvPr>
          <p:cNvSpPr/>
          <p:nvPr/>
        </p:nvSpPr>
        <p:spPr>
          <a:xfrm>
            <a:off x="3030538" y="2268538"/>
            <a:ext cx="561975" cy="904875"/>
          </a:xfrm>
          <a:prstGeom prst="rect">
            <a:avLst/>
          </a:prstGeom>
          <a:noFill/>
          <a:ln w="28575">
            <a:solidFill>
              <a:srgbClr val="00CE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 name="矩形 24">
            <a:extLst>
              <a:ext uri="{FF2B5EF4-FFF2-40B4-BE49-F238E27FC236}">
                <a16:creationId xmlns:a16="http://schemas.microsoft.com/office/drawing/2014/main" id="{6DED3A63-467C-434A-BA90-2C0BFD619E16}"/>
              </a:ext>
            </a:extLst>
          </p:cNvPr>
          <p:cNvSpPr/>
          <p:nvPr/>
        </p:nvSpPr>
        <p:spPr>
          <a:xfrm>
            <a:off x="3689350" y="2274888"/>
            <a:ext cx="798513" cy="904875"/>
          </a:xfrm>
          <a:prstGeom prst="rect">
            <a:avLst/>
          </a:prstGeom>
          <a:noFill/>
          <a:ln w="285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3" grpId="0" animBg="1"/>
      <p:bldP spid="24" grpId="0" animBg="1"/>
      <p:bldP spid="2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4">
            <a:extLst>
              <a:ext uri="{FF2B5EF4-FFF2-40B4-BE49-F238E27FC236}">
                <a16:creationId xmlns:a16="http://schemas.microsoft.com/office/drawing/2014/main" id="{1F94ACB4-C316-4D9B-94F5-6E9E600D0D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39" name="图片 2">
            <a:extLst>
              <a:ext uri="{FF2B5EF4-FFF2-40B4-BE49-F238E27FC236}">
                <a16:creationId xmlns:a16="http://schemas.microsoft.com/office/drawing/2014/main" id="{96724130-F789-44A3-9049-021703381AF5}"/>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3644900"/>
            <a:ext cx="4968875"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a:extLst>
              <a:ext uri="{FF2B5EF4-FFF2-40B4-BE49-F238E27FC236}">
                <a16:creationId xmlns:a16="http://schemas.microsoft.com/office/drawing/2014/main" id="{E53AA22E-4175-4028-A88A-44C776A91E37}"/>
              </a:ext>
            </a:extLst>
          </p:cNvPr>
          <p:cNvSpPr txBox="1">
            <a:spLocks noRot="1" noChangeAspect="1" noMove="1" noResize="1" noEditPoints="1" noAdjustHandles="1" noChangeArrowheads="1" noChangeShapeType="1" noTextEdit="1"/>
          </p:cNvSpPr>
          <p:nvPr/>
        </p:nvSpPr>
        <p:spPr>
          <a:xfrm>
            <a:off x="5643870" y="4869160"/>
            <a:ext cx="2824811" cy="299249"/>
          </a:xfrm>
          <a:prstGeom prst="rect">
            <a:avLst/>
          </a:prstGeom>
          <a:blipFill>
            <a:blip r:embed="rId5"/>
            <a:stretch>
              <a:fillRect l="-2376" t="-2041" r="-2592" b="-28571"/>
            </a:stretch>
          </a:blipFill>
        </p:spPr>
        <p:txBody>
          <a:bodyPr/>
          <a:lstStyle/>
          <a:p>
            <a:r>
              <a:rPr lang="zh-CN" altLang="en-US">
                <a:noFill/>
              </a:rPr>
              <a:t> </a:t>
            </a:r>
          </a:p>
        </p:txBody>
      </p:sp>
      <p:pic>
        <p:nvPicPr>
          <p:cNvPr id="39942" name="Picture 4">
            <a:extLst>
              <a:ext uri="{FF2B5EF4-FFF2-40B4-BE49-F238E27FC236}">
                <a16:creationId xmlns:a16="http://schemas.microsoft.com/office/drawing/2014/main" id="{65B28356-AC58-44AE-844C-5793AF0118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2" b="6813"/>
          <a:stretch>
            <a:fillRect/>
          </a:stretch>
        </p:blipFill>
        <p:spPr bwMode="auto">
          <a:xfrm>
            <a:off x="3163888" y="1458701"/>
            <a:ext cx="292100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4" name="Picture 6">
            <a:extLst>
              <a:ext uri="{FF2B5EF4-FFF2-40B4-BE49-F238E27FC236}">
                <a16:creationId xmlns:a16="http://schemas.microsoft.com/office/drawing/2014/main" id="{B7BA575D-B8C8-4068-825D-9FEE54CC2E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b="10098"/>
          <a:stretch>
            <a:fillRect/>
          </a:stretch>
        </p:blipFill>
        <p:spPr bwMode="auto">
          <a:xfrm>
            <a:off x="5976938" y="1520614"/>
            <a:ext cx="3063875" cy="148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13">
            <a:extLst>
              <a:ext uri="{FF2B5EF4-FFF2-40B4-BE49-F238E27FC236}">
                <a16:creationId xmlns:a16="http://schemas.microsoft.com/office/drawing/2014/main" id="{1CD6017E-2BCE-47D6-A1C9-FCC8ABC2E3F4}"/>
              </a:ext>
            </a:extLst>
          </p:cNvPr>
          <p:cNvSpPr/>
          <p:nvPr/>
        </p:nvSpPr>
        <p:spPr>
          <a:xfrm>
            <a:off x="3338513" y="1520614"/>
            <a:ext cx="255587" cy="238125"/>
          </a:xfrm>
          <a:prstGeom prst="rect">
            <a:avLst/>
          </a:prstGeom>
          <a:noFill/>
          <a:ln w="28575">
            <a:solidFill>
              <a:srgbClr val="AF2125"/>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矩形 14">
            <a:extLst>
              <a:ext uri="{FF2B5EF4-FFF2-40B4-BE49-F238E27FC236}">
                <a16:creationId xmlns:a16="http://schemas.microsoft.com/office/drawing/2014/main" id="{2CF68B64-27C2-4407-A433-0633252689F5}"/>
              </a:ext>
            </a:extLst>
          </p:cNvPr>
          <p:cNvSpPr/>
          <p:nvPr/>
        </p:nvSpPr>
        <p:spPr>
          <a:xfrm>
            <a:off x="3348038" y="2696951"/>
            <a:ext cx="255587" cy="238125"/>
          </a:xfrm>
          <a:prstGeom prst="rect">
            <a:avLst/>
          </a:prstGeom>
          <a:noFill/>
          <a:ln w="28575">
            <a:solidFill>
              <a:srgbClr val="AF2125"/>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0" name="直接连接符 9">
            <a:extLst>
              <a:ext uri="{FF2B5EF4-FFF2-40B4-BE49-F238E27FC236}">
                <a16:creationId xmlns:a16="http://schemas.microsoft.com/office/drawing/2014/main" id="{7339B034-4A3E-49B6-9FC9-4BF3E0BCFD8A}"/>
              </a:ext>
            </a:extLst>
          </p:cNvPr>
          <p:cNvCxnSpPr>
            <a:cxnSpLocks/>
          </p:cNvCxnSpPr>
          <p:nvPr/>
        </p:nvCxnSpPr>
        <p:spPr>
          <a:xfrm flipH="1">
            <a:off x="7439025" y="1512676"/>
            <a:ext cx="496888" cy="159385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50C40E00-4196-4ED3-A0B5-A21A7C1F4BE9}"/>
              </a:ext>
            </a:extLst>
          </p:cNvPr>
          <p:cNvSpPr txBox="1">
            <a:spLocks noRot="1" noChangeAspect="1" noMove="1" noResize="1" noEditPoints="1" noAdjustHandles="1" noChangeArrowheads="1" noChangeShapeType="1" noTextEdit="1"/>
          </p:cNvSpPr>
          <p:nvPr/>
        </p:nvSpPr>
        <p:spPr>
          <a:xfrm>
            <a:off x="5976702" y="5343180"/>
            <a:ext cx="1551835" cy="276999"/>
          </a:xfrm>
          <a:prstGeom prst="rect">
            <a:avLst/>
          </a:prstGeom>
          <a:blipFill>
            <a:blip r:embed="rId8"/>
            <a:stretch>
              <a:fillRect l="-1569" t="-2222" r="-4706" b="-37778"/>
            </a:stretch>
          </a:blipFill>
        </p:spPr>
        <p:txBody>
          <a:bodyPr/>
          <a:lstStyle/>
          <a:p>
            <a:r>
              <a:rPr lang="zh-CN" altLang="en-US">
                <a:noFill/>
              </a:rPr>
              <a:t> </a:t>
            </a:r>
          </a:p>
        </p:txBody>
      </p:sp>
      <p:sp>
        <p:nvSpPr>
          <p:cNvPr id="39949" name="文本框 23">
            <a:extLst>
              <a:ext uri="{FF2B5EF4-FFF2-40B4-BE49-F238E27FC236}">
                <a16:creationId xmlns:a16="http://schemas.microsoft.com/office/drawing/2014/main" id="{01111248-1E38-429C-8D66-B04D7F17624A}"/>
              </a:ext>
            </a:extLst>
          </p:cNvPr>
          <p:cNvSpPr txBox="1">
            <a:spLocks noChangeArrowheads="1"/>
          </p:cNvSpPr>
          <p:nvPr/>
        </p:nvSpPr>
        <p:spPr bwMode="auto">
          <a:xfrm>
            <a:off x="7581900" y="2963651"/>
            <a:ext cx="25558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100"/>
              <a:t>x</a:t>
            </a:r>
            <a:endParaRPr lang="zh-CN" altLang="en-US" sz="1100"/>
          </a:p>
        </p:txBody>
      </p:sp>
      <p:sp>
        <p:nvSpPr>
          <p:cNvPr id="39950" name="文本框 24">
            <a:extLst>
              <a:ext uri="{FF2B5EF4-FFF2-40B4-BE49-F238E27FC236}">
                <a16:creationId xmlns:a16="http://schemas.microsoft.com/office/drawing/2014/main" id="{6C28690E-20E8-4687-B982-5CC28FC38917}"/>
              </a:ext>
            </a:extLst>
          </p:cNvPr>
          <p:cNvSpPr txBox="1">
            <a:spLocks noChangeArrowheads="1"/>
          </p:cNvSpPr>
          <p:nvPr/>
        </p:nvSpPr>
        <p:spPr bwMode="auto">
          <a:xfrm>
            <a:off x="4641850" y="2939839"/>
            <a:ext cx="25558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100"/>
              <a:t>x</a:t>
            </a:r>
            <a:endParaRPr lang="zh-CN" altLang="en-US" sz="1100"/>
          </a:p>
        </p:txBody>
      </p:sp>
      <p:pic>
        <p:nvPicPr>
          <p:cNvPr id="16" name="图片 15">
            <a:extLst>
              <a:ext uri="{FF2B5EF4-FFF2-40B4-BE49-F238E27FC236}">
                <a16:creationId xmlns:a16="http://schemas.microsoft.com/office/drawing/2014/main" id="{30B949AD-DEAE-4F02-8B60-A9E75CDD11DF}"/>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140215" y="692696"/>
            <a:ext cx="2883459" cy="3113159"/>
          </a:xfrm>
          <a:prstGeom prst="rect">
            <a:avLst/>
          </a:prstGeom>
        </p:spPr>
      </p:pic>
      <p:sp>
        <p:nvSpPr>
          <p:cNvPr id="17" name="矩形 16">
            <a:extLst>
              <a:ext uri="{FF2B5EF4-FFF2-40B4-BE49-F238E27FC236}">
                <a16:creationId xmlns:a16="http://schemas.microsoft.com/office/drawing/2014/main" id="{D349328C-66D2-4CEF-BF37-F1844A0B8486}"/>
              </a:ext>
            </a:extLst>
          </p:cNvPr>
          <p:cNvSpPr/>
          <p:nvPr/>
        </p:nvSpPr>
        <p:spPr>
          <a:xfrm>
            <a:off x="6188621" y="1498833"/>
            <a:ext cx="255587" cy="238125"/>
          </a:xfrm>
          <a:prstGeom prst="rect">
            <a:avLst/>
          </a:prstGeom>
          <a:noFill/>
          <a:ln w="28575">
            <a:solidFill>
              <a:srgbClr val="AF2125"/>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矩形 18">
            <a:extLst>
              <a:ext uri="{FF2B5EF4-FFF2-40B4-BE49-F238E27FC236}">
                <a16:creationId xmlns:a16="http://schemas.microsoft.com/office/drawing/2014/main" id="{F2C4BD64-8701-4B0F-9E7F-65C866F903C8}"/>
              </a:ext>
            </a:extLst>
          </p:cNvPr>
          <p:cNvSpPr/>
          <p:nvPr/>
        </p:nvSpPr>
        <p:spPr>
          <a:xfrm>
            <a:off x="6138247" y="2686819"/>
            <a:ext cx="255587" cy="238125"/>
          </a:xfrm>
          <a:prstGeom prst="rect">
            <a:avLst/>
          </a:prstGeom>
          <a:noFill/>
          <a:ln w="28575">
            <a:solidFill>
              <a:srgbClr val="AF2125"/>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文本框 1">
            <a:extLst>
              <a:ext uri="{FF2B5EF4-FFF2-40B4-BE49-F238E27FC236}">
                <a16:creationId xmlns:a16="http://schemas.microsoft.com/office/drawing/2014/main" id="{D4044B87-4D29-448A-B150-A07289717B91}"/>
              </a:ext>
            </a:extLst>
          </p:cNvPr>
          <p:cNvSpPr txBox="1"/>
          <p:nvPr/>
        </p:nvSpPr>
        <p:spPr>
          <a:xfrm>
            <a:off x="140215" y="3720606"/>
            <a:ext cx="1546834"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Forget Gate:</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939"/>
                                        </p:tgtEl>
                                        <p:attrNameLst>
                                          <p:attrName>style.visibility</p:attrName>
                                        </p:attrNameLst>
                                      </p:cBhvr>
                                      <p:to>
                                        <p:strVal val="visible"/>
                                      </p:to>
                                    </p:set>
                                    <p:animEffect transition="in" filter="fade">
                                      <p:cBhvr>
                                        <p:cTn id="7" dur="500"/>
                                        <p:tgtEl>
                                          <p:spTgt spid="399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8" grpId="0" animBg="1"/>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4">
            <a:extLst>
              <a:ext uri="{FF2B5EF4-FFF2-40B4-BE49-F238E27FC236}">
                <a16:creationId xmlns:a16="http://schemas.microsoft.com/office/drawing/2014/main" id="{2ECEE413-57F6-41BA-9D3B-30AB182E46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7" name="Picture 2">
            <a:extLst>
              <a:ext uri="{FF2B5EF4-FFF2-40B4-BE49-F238E27FC236}">
                <a16:creationId xmlns:a16="http://schemas.microsoft.com/office/drawing/2014/main" id="{3EA609B1-EBB6-4DBA-A354-651AA6EDAC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88" y="1250950"/>
            <a:ext cx="8820151"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8" name="文本框 6">
            <a:extLst>
              <a:ext uri="{FF2B5EF4-FFF2-40B4-BE49-F238E27FC236}">
                <a16:creationId xmlns:a16="http://schemas.microsoft.com/office/drawing/2014/main" id="{9D19B323-D560-49CF-9D8A-1A4C111F345B}"/>
              </a:ext>
            </a:extLst>
          </p:cNvPr>
          <p:cNvSpPr txBox="1">
            <a:spLocks noChangeArrowheads="1"/>
          </p:cNvSpPr>
          <p:nvPr/>
        </p:nvSpPr>
        <p:spPr bwMode="auto">
          <a:xfrm>
            <a:off x="323850" y="1042988"/>
            <a:ext cx="22479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latin typeface="微软雅黑" panose="020B0503020204020204" pitchFamily="34" charset="-122"/>
                <a:ea typeface="微软雅黑" panose="020B0503020204020204" pitchFamily="34" charset="-122"/>
              </a:rPr>
              <a:t>Input/Output Gate</a:t>
            </a:r>
            <a:endParaRPr lang="zh-CN" altLang="en-US">
              <a:latin typeface="微软雅黑" panose="020B0503020204020204" pitchFamily="34" charset="-122"/>
              <a:ea typeface="微软雅黑" panose="020B0503020204020204" pitchFamily="34" charset="-122"/>
            </a:endParaRPr>
          </a:p>
        </p:txBody>
      </p:sp>
      <p:pic>
        <p:nvPicPr>
          <p:cNvPr id="41989" name="Picture 2">
            <a:extLst>
              <a:ext uri="{FF2B5EF4-FFF2-40B4-BE49-F238E27FC236}">
                <a16:creationId xmlns:a16="http://schemas.microsoft.com/office/drawing/2014/main" id="{FD41DED0-0933-43CF-A835-B3EC983DDD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88" y="3975100"/>
            <a:ext cx="8820151"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6D0102FC-5093-A034-E020-55D5C49BF8B6}"/>
              </a:ext>
            </a:extLst>
          </p:cNvPr>
          <p:cNvSpPr txBox="1"/>
          <p:nvPr/>
        </p:nvSpPr>
        <p:spPr>
          <a:xfrm>
            <a:off x="4644008" y="3121223"/>
            <a:ext cx="1261884"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候选记忆信息</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4">
            <a:extLst>
              <a:ext uri="{FF2B5EF4-FFF2-40B4-BE49-F238E27FC236}">
                <a16:creationId xmlns:a16="http://schemas.microsoft.com/office/drawing/2014/main" id="{3E5E475B-1E76-4EB1-987C-22897A438E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5" name="Picture 2">
            <a:extLst>
              <a:ext uri="{FF2B5EF4-FFF2-40B4-BE49-F238E27FC236}">
                <a16:creationId xmlns:a16="http://schemas.microsoft.com/office/drawing/2014/main" id="{D8CF45E9-DD09-4B81-BDDD-80CE10F21C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825" y="1143000"/>
            <a:ext cx="7880350" cy="296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a:extLst>
              <a:ext uri="{FF2B5EF4-FFF2-40B4-BE49-F238E27FC236}">
                <a16:creationId xmlns:a16="http://schemas.microsoft.com/office/drawing/2014/main" id="{AEE99A44-54E9-48E6-BE21-9D5A402F4448}"/>
              </a:ext>
            </a:extLst>
          </p:cNvPr>
          <p:cNvSpPr txBox="1">
            <a:spLocks noRot="1" noChangeAspect="1" noMove="1" noResize="1" noEditPoints="1" noAdjustHandles="1" noChangeArrowheads="1" noChangeShapeType="1" noTextEdit="1"/>
          </p:cNvSpPr>
          <p:nvPr/>
        </p:nvSpPr>
        <p:spPr>
          <a:xfrm>
            <a:off x="938366" y="5247683"/>
            <a:ext cx="3024033" cy="276999"/>
          </a:xfrm>
          <a:prstGeom prst="rect">
            <a:avLst/>
          </a:prstGeom>
          <a:blipFill>
            <a:blip r:embed="rId4"/>
            <a:stretch>
              <a:fillRect l="-1411" r="-2218" b="-37778"/>
            </a:stretch>
          </a:blipFill>
        </p:spPr>
        <p:txBody>
          <a:bodyPr/>
          <a:lstStyle/>
          <a:p>
            <a:r>
              <a:rPr lang="zh-CN" altLang="en-US">
                <a:noFill/>
              </a:rPr>
              <a:t> </a:t>
            </a:r>
          </a:p>
        </p:txBody>
      </p:sp>
      <p:sp>
        <p:nvSpPr>
          <p:cNvPr id="18" name="文本框 17">
            <a:extLst>
              <a:ext uri="{FF2B5EF4-FFF2-40B4-BE49-F238E27FC236}">
                <a16:creationId xmlns:a16="http://schemas.microsoft.com/office/drawing/2014/main" id="{E02BE772-DA18-47EB-9C2C-ED691DDBE7A6}"/>
              </a:ext>
            </a:extLst>
          </p:cNvPr>
          <p:cNvSpPr txBox="1">
            <a:spLocks noRot="1" noChangeAspect="1" noMove="1" noResize="1" noEditPoints="1" noAdjustHandles="1" noChangeArrowheads="1" noChangeShapeType="1" noTextEdit="1"/>
          </p:cNvSpPr>
          <p:nvPr/>
        </p:nvSpPr>
        <p:spPr>
          <a:xfrm>
            <a:off x="173337" y="4714166"/>
            <a:ext cx="4673600" cy="391582"/>
          </a:xfrm>
          <a:prstGeom prst="rect">
            <a:avLst/>
          </a:prstGeom>
          <a:blipFill>
            <a:blip r:embed="rId5"/>
            <a:stretch>
              <a:fillRect b="-9231"/>
            </a:stretch>
          </a:blipFill>
        </p:spPr>
        <p:txBody>
          <a:bodyPr/>
          <a:lstStyle/>
          <a:p>
            <a:r>
              <a:rPr lang="zh-CN" altLang="en-US">
                <a:noFill/>
              </a:rPr>
              <a:t> </a:t>
            </a:r>
          </a:p>
        </p:txBody>
      </p:sp>
      <p:sp>
        <p:nvSpPr>
          <p:cNvPr id="20" name="文本框 19">
            <a:extLst>
              <a:ext uri="{FF2B5EF4-FFF2-40B4-BE49-F238E27FC236}">
                <a16:creationId xmlns:a16="http://schemas.microsoft.com/office/drawing/2014/main" id="{2682FFE8-A2A6-4F35-BE2A-F2AFC2B6A13C}"/>
              </a:ext>
            </a:extLst>
          </p:cNvPr>
          <p:cNvSpPr txBox="1">
            <a:spLocks noRot="1" noChangeAspect="1" noMove="1" noResize="1" noEditPoints="1" noAdjustHandles="1" noChangeArrowheads="1" noChangeShapeType="1" noTextEdit="1"/>
          </p:cNvSpPr>
          <p:nvPr/>
        </p:nvSpPr>
        <p:spPr>
          <a:xfrm>
            <a:off x="173337" y="5696009"/>
            <a:ext cx="4673600" cy="369332"/>
          </a:xfrm>
          <a:prstGeom prst="rect">
            <a:avLst/>
          </a:prstGeom>
          <a:blipFill>
            <a:blip r:embed="rId6"/>
            <a:stretch>
              <a:fillRect b="-14754"/>
            </a:stretch>
          </a:blipFill>
        </p:spPr>
        <p:txBody>
          <a:bodyPr/>
          <a:lstStyle/>
          <a:p>
            <a:r>
              <a:rPr lang="zh-CN" altLang="en-US">
                <a:noFill/>
              </a:rPr>
              <a:t> </a:t>
            </a:r>
          </a:p>
        </p:txBody>
      </p:sp>
      <p:sp>
        <p:nvSpPr>
          <p:cNvPr id="22" name="文本框 21">
            <a:extLst>
              <a:ext uri="{FF2B5EF4-FFF2-40B4-BE49-F238E27FC236}">
                <a16:creationId xmlns:a16="http://schemas.microsoft.com/office/drawing/2014/main" id="{CB62740D-8BE3-4F1A-A5F9-98567E765683}"/>
              </a:ext>
            </a:extLst>
          </p:cNvPr>
          <p:cNvSpPr txBox="1">
            <a:spLocks noRot="1" noChangeAspect="1" noMove="1" noResize="1" noEditPoints="1" noAdjustHandles="1" noChangeArrowheads="1" noChangeShapeType="1" noTextEdit="1"/>
          </p:cNvSpPr>
          <p:nvPr/>
        </p:nvSpPr>
        <p:spPr>
          <a:xfrm>
            <a:off x="3766107" y="2346031"/>
            <a:ext cx="392584" cy="369332"/>
          </a:xfrm>
          <a:prstGeom prst="rect">
            <a:avLst/>
          </a:prstGeom>
          <a:blipFill>
            <a:blip r:embed="rId7"/>
            <a:stretch>
              <a:fillRect/>
            </a:stretch>
          </a:blipFill>
        </p:spPr>
        <p:txBody>
          <a:bodyPr/>
          <a:lstStyle/>
          <a:p>
            <a:r>
              <a:rPr lang="zh-CN" altLang="en-US">
                <a:noFill/>
              </a:rPr>
              <a:t> </a:t>
            </a:r>
          </a:p>
        </p:txBody>
      </p:sp>
      <p:sp>
        <p:nvSpPr>
          <p:cNvPr id="24" name="文本框 23">
            <a:extLst>
              <a:ext uri="{FF2B5EF4-FFF2-40B4-BE49-F238E27FC236}">
                <a16:creationId xmlns:a16="http://schemas.microsoft.com/office/drawing/2014/main" id="{16D03642-0F3C-4C7E-AD5E-3C6E20067B73}"/>
              </a:ext>
            </a:extLst>
          </p:cNvPr>
          <p:cNvSpPr txBox="1">
            <a:spLocks noRot="1" noChangeAspect="1" noMove="1" noResize="1" noEditPoints="1" noAdjustHandles="1" noChangeArrowheads="1" noChangeShapeType="1" noTextEdit="1"/>
          </p:cNvSpPr>
          <p:nvPr/>
        </p:nvSpPr>
        <p:spPr>
          <a:xfrm>
            <a:off x="3235931" y="2367916"/>
            <a:ext cx="464592" cy="369332"/>
          </a:xfrm>
          <a:prstGeom prst="rect">
            <a:avLst/>
          </a:prstGeom>
          <a:blipFill>
            <a:blip r:embed="rId8"/>
            <a:stretch>
              <a:fillRect/>
            </a:stretch>
          </a:blipFill>
        </p:spPr>
        <p:txBody>
          <a:bodyPr/>
          <a:lstStyle/>
          <a:p>
            <a:r>
              <a:rPr lang="zh-CN" altLang="en-US">
                <a:noFill/>
              </a:rPr>
              <a:t> </a:t>
            </a:r>
          </a:p>
        </p:txBody>
      </p:sp>
      <p:sp>
        <p:nvSpPr>
          <p:cNvPr id="26" name="文本框 25">
            <a:extLst>
              <a:ext uri="{FF2B5EF4-FFF2-40B4-BE49-F238E27FC236}">
                <a16:creationId xmlns:a16="http://schemas.microsoft.com/office/drawing/2014/main" id="{9F2D3CB2-A112-40AB-95C7-8150743B441C}"/>
              </a:ext>
            </a:extLst>
          </p:cNvPr>
          <p:cNvSpPr txBox="1">
            <a:spLocks noRot="1" noChangeAspect="1" noMove="1" noResize="1" noEditPoints="1" noAdjustHandles="1" noChangeArrowheads="1" noChangeShapeType="1" noTextEdit="1"/>
          </p:cNvSpPr>
          <p:nvPr/>
        </p:nvSpPr>
        <p:spPr>
          <a:xfrm>
            <a:off x="4643614" y="2364286"/>
            <a:ext cx="392584" cy="369332"/>
          </a:xfrm>
          <a:prstGeom prst="rect">
            <a:avLst/>
          </a:prstGeom>
          <a:blipFill>
            <a:blip r:embed="rId9"/>
            <a:stretch>
              <a:fillRect/>
            </a:stretch>
          </a:blipFill>
        </p:spPr>
        <p:txBody>
          <a:bodyPr/>
          <a:lstStyle/>
          <a:p>
            <a:r>
              <a:rPr lang="zh-CN" altLang="en-US">
                <a:noFill/>
              </a:rPr>
              <a:t> </a:t>
            </a:r>
          </a:p>
        </p:txBody>
      </p:sp>
      <p:sp>
        <p:nvSpPr>
          <p:cNvPr id="28" name="文本框 27">
            <a:extLst>
              <a:ext uri="{FF2B5EF4-FFF2-40B4-BE49-F238E27FC236}">
                <a16:creationId xmlns:a16="http://schemas.microsoft.com/office/drawing/2014/main" id="{0C0514A1-0D48-402B-BA24-0FB98EBB4AD4}"/>
              </a:ext>
            </a:extLst>
          </p:cNvPr>
          <p:cNvSpPr txBox="1">
            <a:spLocks noRot="1" noChangeAspect="1" noMove="1" noResize="1" noEditPoints="1" noAdjustHandles="1" noChangeArrowheads="1" noChangeShapeType="1" noTextEdit="1"/>
          </p:cNvSpPr>
          <p:nvPr/>
        </p:nvSpPr>
        <p:spPr>
          <a:xfrm>
            <a:off x="2931627" y="1834439"/>
            <a:ext cx="536600" cy="369332"/>
          </a:xfrm>
          <a:prstGeom prst="rect">
            <a:avLst/>
          </a:prstGeom>
          <a:blipFill>
            <a:blip r:embed="rId10"/>
            <a:stretch>
              <a:fillRect r="-5682"/>
            </a:stretch>
          </a:blipFill>
        </p:spPr>
        <p:txBody>
          <a:bodyPr/>
          <a:lstStyle/>
          <a:p>
            <a:r>
              <a:rPr lang="zh-CN" altLang="en-US">
                <a:noFill/>
              </a:rPr>
              <a:t> </a:t>
            </a:r>
          </a:p>
        </p:txBody>
      </p:sp>
      <p:sp>
        <p:nvSpPr>
          <p:cNvPr id="29" name="文本框 28">
            <a:extLst>
              <a:ext uri="{FF2B5EF4-FFF2-40B4-BE49-F238E27FC236}">
                <a16:creationId xmlns:a16="http://schemas.microsoft.com/office/drawing/2014/main" id="{BE15AD30-903D-4980-A133-0AE6F0717926}"/>
              </a:ext>
            </a:extLst>
          </p:cNvPr>
          <p:cNvSpPr txBox="1">
            <a:spLocks noRot="1" noChangeAspect="1" noMove="1" noResize="1" noEditPoints="1" noAdjustHandles="1" noChangeArrowheads="1" noChangeShapeType="1" noTextEdit="1"/>
          </p:cNvSpPr>
          <p:nvPr/>
        </p:nvSpPr>
        <p:spPr>
          <a:xfrm>
            <a:off x="5499913" y="1834439"/>
            <a:ext cx="536600" cy="369332"/>
          </a:xfrm>
          <a:prstGeom prst="rect">
            <a:avLst/>
          </a:prstGeom>
          <a:blipFill>
            <a:blip r:embed="rId11"/>
            <a:stretch>
              <a:fillRect/>
            </a:stretch>
          </a:blipFill>
        </p:spPr>
        <p:txBody>
          <a:bodyPr/>
          <a:lstStyle/>
          <a:p>
            <a:r>
              <a:rPr lang="zh-CN" altLang="en-US">
                <a:noFill/>
              </a:rPr>
              <a:t> </a:t>
            </a:r>
          </a:p>
        </p:txBody>
      </p:sp>
      <p:sp>
        <p:nvSpPr>
          <p:cNvPr id="30" name="文本框 29">
            <a:extLst>
              <a:ext uri="{FF2B5EF4-FFF2-40B4-BE49-F238E27FC236}">
                <a16:creationId xmlns:a16="http://schemas.microsoft.com/office/drawing/2014/main" id="{D7F699D7-4C93-4731-9B87-F2F8892649E1}"/>
              </a:ext>
            </a:extLst>
          </p:cNvPr>
          <p:cNvSpPr txBox="1">
            <a:spLocks noRot="1" noChangeAspect="1" noMove="1" noResize="1" noEditPoints="1" noAdjustHandles="1" noChangeArrowheads="1" noChangeShapeType="1" noTextEdit="1"/>
          </p:cNvSpPr>
          <p:nvPr/>
        </p:nvSpPr>
        <p:spPr>
          <a:xfrm>
            <a:off x="2921485" y="3177068"/>
            <a:ext cx="536600" cy="369332"/>
          </a:xfrm>
          <a:prstGeom prst="rect">
            <a:avLst/>
          </a:prstGeom>
          <a:blipFill>
            <a:blip r:embed="rId12"/>
            <a:stretch>
              <a:fillRect r="-7955"/>
            </a:stretch>
          </a:blipFill>
        </p:spPr>
        <p:txBody>
          <a:bodyPr/>
          <a:lstStyle/>
          <a:p>
            <a:r>
              <a:rPr lang="zh-CN" altLang="en-US">
                <a:noFill/>
              </a:rPr>
              <a:t> </a:t>
            </a:r>
          </a:p>
        </p:txBody>
      </p:sp>
      <p:sp>
        <p:nvSpPr>
          <p:cNvPr id="31" name="文本框 30">
            <a:extLst>
              <a:ext uri="{FF2B5EF4-FFF2-40B4-BE49-F238E27FC236}">
                <a16:creationId xmlns:a16="http://schemas.microsoft.com/office/drawing/2014/main" id="{1A7E18CF-7A09-437C-B931-42E012D33A5E}"/>
              </a:ext>
            </a:extLst>
          </p:cNvPr>
          <p:cNvSpPr txBox="1">
            <a:spLocks noRot="1" noChangeAspect="1" noMove="1" noResize="1" noEditPoints="1" noAdjustHandles="1" noChangeArrowheads="1" noChangeShapeType="1" noTextEdit="1"/>
          </p:cNvSpPr>
          <p:nvPr/>
        </p:nvSpPr>
        <p:spPr>
          <a:xfrm>
            <a:off x="5479629" y="3161891"/>
            <a:ext cx="536600" cy="369332"/>
          </a:xfrm>
          <a:prstGeom prst="rect">
            <a:avLst/>
          </a:prstGeom>
          <a:blipFill>
            <a:blip r:embed="rId13"/>
            <a:stretch>
              <a:fillRect/>
            </a:stretch>
          </a:blipFill>
        </p:spPr>
        <p:txBody>
          <a:bodyPr/>
          <a:lstStyle/>
          <a:p>
            <a:r>
              <a:rPr lang="zh-CN" altLang="en-US">
                <a:noFill/>
              </a:rPr>
              <a:t> </a:t>
            </a:r>
          </a:p>
        </p:txBody>
      </p:sp>
      <p:sp>
        <p:nvSpPr>
          <p:cNvPr id="23" name="文本框 22">
            <a:extLst>
              <a:ext uri="{FF2B5EF4-FFF2-40B4-BE49-F238E27FC236}">
                <a16:creationId xmlns:a16="http://schemas.microsoft.com/office/drawing/2014/main" id="{205C6C94-3C84-49E0-B1AA-78CAEC7470AD}"/>
              </a:ext>
            </a:extLst>
          </p:cNvPr>
          <p:cNvSpPr txBox="1">
            <a:spLocks noRot="1" noChangeAspect="1" noMove="1" noResize="1" noEditPoints="1" noAdjustHandles="1" noChangeArrowheads="1" noChangeShapeType="1" noTextEdit="1"/>
          </p:cNvSpPr>
          <p:nvPr/>
        </p:nvSpPr>
        <p:spPr>
          <a:xfrm>
            <a:off x="4880667" y="4768604"/>
            <a:ext cx="3435749" cy="282706"/>
          </a:xfrm>
          <a:prstGeom prst="rect">
            <a:avLst/>
          </a:prstGeom>
          <a:blipFill>
            <a:blip r:embed="rId14"/>
            <a:stretch>
              <a:fillRect l="-1066" t="-19149" r="-2131" b="-34043"/>
            </a:stretch>
          </a:blipFill>
        </p:spPr>
        <p:txBody>
          <a:bodyPr/>
          <a:lstStyle/>
          <a:p>
            <a:r>
              <a:rPr lang="zh-CN" altLang="en-US">
                <a:noFill/>
              </a:rPr>
              <a:t> </a:t>
            </a:r>
          </a:p>
        </p:txBody>
      </p:sp>
      <p:sp>
        <p:nvSpPr>
          <p:cNvPr id="34" name="文本框 33">
            <a:extLst>
              <a:ext uri="{FF2B5EF4-FFF2-40B4-BE49-F238E27FC236}">
                <a16:creationId xmlns:a16="http://schemas.microsoft.com/office/drawing/2014/main" id="{2E6C29C9-CCA9-432B-BB1E-8F8F96F0257E}"/>
              </a:ext>
            </a:extLst>
          </p:cNvPr>
          <p:cNvSpPr txBox="1">
            <a:spLocks noRot="1" noChangeAspect="1" noMove="1" noResize="1" noEditPoints="1" noAdjustHandles="1" noChangeArrowheads="1" noChangeShapeType="1" noTextEdit="1"/>
          </p:cNvSpPr>
          <p:nvPr/>
        </p:nvSpPr>
        <p:spPr>
          <a:xfrm>
            <a:off x="3475505" y="5186025"/>
            <a:ext cx="4673600" cy="375039"/>
          </a:xfrm>
          <a:prstGeom prst="rect">
            <a:avLst/>
          </a:prstGeom>
          <a:blipFill>
            <a:blip r:embed="rId15"/>
            <a:stretch>
              <a:fillRect t="-3279" b="-1639"/>
            </a:stretch>
          </a:blipFill>
        </p:spPr>
        <p:txBody>
          <a:bodyPr/>
          <a:lstStyle/>
          <a:p>
            <a:r>
              <a:rPr lang="zh-CN" altLang="en-US">
                <a:noFill/>
              </a:rPr>
              <a:t> </a:t>
            </a:r>
          </a:p>
        </p:txBody>
      </p:sp>
      <p:sp>
        <p:nvSpPr>
          <p:cNvPr id="36" name="文本框 35">
            <a:extLst>
              <a:ext uri="{FF2B5EF4-FFF2-40B4-BE49-F238E27FC236}">
                <a16:creationId xmlns:a16="http://schemas.microsoft.com/office/drawing/2014/main" id="{0C0C8AED-0107-4D32-ACFA-268F9158226F}"/>
              </a:ext>
            </a:extLst>
          </p:cNvPr>
          <p:cNvSpPr txBox="1">
            <a:spLocks noRot="1" noChangeAspect="1" noMove="1" noResize="1" noEditPoints="1" noAdjustHandles="1" noChangeArrowheads="1" noChangeShapeType="1" noTextEdit="1"/>
          </p:cNvSpPr>
          <p:nvPr/>
        </p:nvSpPr>
        <p:spPr>
          <a:xfrm>
            <a:off x="3455222" y="5699744"/>
            <a:ext cx="4572000" cy="375039"/>
          </a:xfrm>
          <a:prstGeom prst="rect">
            <a:avLst/>
          </a:prstGeom>
          <a:blipFill>
            <a:blip r:embed="rId16"/>
            <a:stretch>
              <a:fillRect b="-11290"/>
            </a:stretch>
          </a:blipFill>
        </p:spPr>
        <p:txBody>
          <a:bodyPr/>
          <a:lstStyle/>
          <a:p>
            <a:r>
              <a:rPr lang="zh-CN" altLang="en-US">
                <a:noFill/>
              </a:rPr>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154" name="组合 14">
            <a:extLst>
              <a:ext uri="{FF2B5EF4-FFF2-40B4-BE49-F238E27FC236}">
                <a16:creationId xmlns:a16="http://schemas.microsoft.com/office/drawing/2014/main" id="{4D8B0D08-C845-41FE-87A7-BDEE9D060170}"/>
              </a:ext>
            </a:extLst>
          </p:cNvPr>
          <p:cNvGrpSpPr>
            <a:grpSpLocks/>
          </p:cNvGrpSpPr>
          <p:nvPr/>
        </p:nvGrpSpPr>
        <p:grpSpPr bwMode="auto">
          <a:xfrm>
            <a:off x="215900" y="2228850"/>
            <a:ext cx="5106988" cy="1878013"/>
            <a:chOff x="1087161" y="924560"/>
            <a:chExt cx="6810103" cy="2503655"/>
          </a:xfrm>
        </p:grpSpPr>
        <p:sp>
          <p:nvSpPr>
            <p:cNvPr id="8" name="文本框 7">
              <a:extLst>
                <a:ext uri="{FF2B5EF4-FFF2-40B4-BE49-F238E27FC236}">
                  <a16:creationId xmlns:a16="http://schemas.microsoft.com/office/drawing/2014/main" id="{EF40337A-1911-465A-ABD0-7E5BEAC56417}"/>
                </a:ext>
              </a:extLst>
            </p:cNvPr>
            <p:cNvSpPr txBox="1"/>
            <p:nvPr/>
          </p:nvSpPr>
          <p:spPr>
            <a:xfrm>
              <a:off x="1353892" y="924560"/>
              <a:ext cx="664710" cy="1098392"/>
            </a:xfrm>
            <a:prstGeom prst="rect">
              <a:avLst/>
            </a:prstGeom>
            <a:noFill/>
          </p:spPr>
          <p:txBody>
            <a:bodyPr wrap="none">
              <a:spAutoFit/>
            </a:bodyPr>
            <a:lstStyle/>
            <a:p>
              <a:pPr algn="just" defTabSz="685800" eaLnBrk="1" fontAlgn="auto">
                <a:lnSpc>
                  <a:spcPct val="130000"/>
                </a:lnSpc>
                <a:spcBef>
                  <a:spcPts val="0"/>
                </a:spcBef>
                <a:spcAft>
                  <a:spcPts val="0"/>
                </a:spcAft>
                <a:defRPr/>
              </a:pPr>
              <a:r>
                <a:rPr lang="en-US" altLang="zh-CN" sz="4050" i="1" spc="75" dirty="0">
                  <a:solidFill>
                    <a:srgbClr val="AF2125"/>
                  </a:solidFill>
                  <a:latin typeface="思源宋体 Heavy" panose="02020900000000000000" pitchFamily="18" charset="-122"/>
                  <a:ea typeface="思源宋体 Heavy" panose="02020900000000000000" pitchFamily="18" charset="-122"/>
                </a:rPr>
                <a:t>3</a:t>
              </a:r>
              <a:endParaRPr lang="zh-CN" altLang="en-US" sz="4050" i="1" spc="75" dirty="0">
                <a:solidFill>
                  <a:srgbClr val="AF2125"/>
                </a:solidFill>
                <a:latin typeface="思源宋体 Heavy" panose="02020900000000000000" pitchFamily="18" charset="-122"/>
                <a:ea typeface="思源宋体 Heavy" panose="02020900000000000000" pitchFamily="18" charset="-122"/>
              </a:endParaRPr>
            </a:p>
          </p:txBody>
        </p:sp>
        <p:sp>
          <p:nvSpPr>
            <p:cNvPr id="10" name="文本框 9">
              <a:extLst>
                <a:ext uri="{FF2B5EF4-FFF2-40B4-BE49-F238E27FC236}">
                  <a16:creationId xmlns:a16="http://schemas.microsoft.com/office/drawing/2014/main" id="{A00811C6-EE15-4959-8D80-29A461EBF8F8}"/>
                </a:ext>
              </a:extLst>
            </p:cNvPr>
            <p:cNvSpPr txBox="1"/>
            <p:nvPr/>
          </p:nvSpPr>
          <p:spPr>
            <a:xfrm>
              <a:off x="1819288" y="1377461"/>
              <a:ext cx="1888941" cy="556397"/>
            </a:xfrm>
            <a:prstGeom prst="rect">
              <a:avLst/>
            </a:prstGeom>
            <a:noFill/>
          </p:spPr>
          <p:txBody>
            <a:bodyPr wrap="none">
              <a:spAutoFit/>
            </a:bodyPr>
            <a:lstStyle/>
            <a:p>
              <a:pPr algn="just" defTabSz="685800" eaLnBrk="1" fontAlgn="auto">
                <a:lnSpc>
                  <a:spcPct val="130000"/>
                </a:lnSpc>
                <a:spcBef>
                  <a:spcPts val="0"/>
                </a:spcBef>
                <a:spcAft>
                  <a:spcPts val="0"/>
                </a:spcAft>
                <a:defRPr/>
              </a:pPr>
              <a:r>
                <a:rPr lang="en-US" altLang="zh-CN" i="1" spc="75" dirty="0">
                  <a:solidFill>
                    <a:srgbClr val="AF2125"/>
                  </a:solidFill>
                  <a:latin typeface="思源宋体 Heavy" panose="02020900000000000000" pitchFamily="18" charset="-122"/>
                  <a:ea typeface="思源宋体 Heavy" panose="02020900000000000000" pitchFamily="18" charset="-122"/>
                </a:rPr>
                <a:t>Part Three</a:t>
              </a:r>
              <a:endParaRPr lang="zh-CN" altLang="en-US" i="1" spc="75" dirty="0">
                <a:solidFill>
                  <a:srgbClr val="AF2125"/>
                </a:solidFill>
                <a:latin typeface="思源宋体 Heavy" panose="02020900000000000000" pitchFamily="18" charset="-122"/>
                <a:ea typeface="思源宋体 Heavy" panose="02020900000000000000" pitchFamily="18" charset="-122"/>
              </a:endParaRPr>
            </a:p>
          </p:txBody>
        </p:sp>
        <p:sp>
          <p:nvSpPr>
            <p:cNvPr id="11" name="文本框 10">
              <a:extLst>
                <a:ext uri="{FF2B5EF4-FFF2-40B4-BE49-F238E27FC236}">
                  <a16:creationId xmlns:a16="http://schemas.microsoft.com/office/drawing/2014/main" id="{9B779930-509D-459C-9273-97C7DEF341CD}"/>
                </a:ext>
              </a:extLst>
            </p:cNvPr>
            <p:cNvSpPr txBox="1"/>
            <p:nvPr/>
          </p:nvSpPr>
          <p:spPr>
            <a:xfrm>
              <a:off x="4330268" y="1957344"/>
              <a:ext cx="247679" cy="772472"/>
            </a:xfrm>
            <a:prstGeom prst="rect">
              <a:avLst/>
            </a:prstGeom>
            <a:noFill/>
          </p:spPr>
          <p:txBody>
            <a:bodyPr wrap="none">
              <a:spAutoFit/>
            </a:bodyPr>
            <a:lstStyle/>
            <a:p>
              <a:pPr algn="just" defTabSz="685800" eaLnBrk="1" fontAlgn="auto">
                <a:lnSpc>
                  <a:spcPct val="130000"/>
                </a:lnSpc>
                <a:spcBef>
                  <a:spcPts val="0"/>
                </a:spcBef>
                <a:spcAft>
                  <a:spcPts val="0"/>
                </a:spcAft>
                <a:defRPr/>
              </a:pPr>
              <a:endParaRPr lang="zh-CN" altLang="en-US" sz="2700" spc="75" dirty="0">
                <a:solidFill>
                  <a:srgbClr val="AF2125"/>
                </a:solidFill>
                <a:latin typeface="思源宋体 Heavy" panose="02020900000000000000" pitchFamily="18" charset="-122"/>
                <a:ea typeface="思源宋体 Heavy" panose="02020900000000000000" pitchFamily="18" charset="-122"/>
              </a:endParaRPr>
            </a:p>
          </p:txBody>
        </p:sp>
        <p:cxnSp>
          <p:nvCxnSpPr>
            <p:cNvPr id="12" name="直接连接符 11">
              <a:extLst>
                <a:ext uri="{FF2B5EF4-FFF2-40B4-BE49-F238E27FC236}">
                  <a16:creationId xmlns:a16="http://schemas.microsoft.com/office/drawing/2014/main" id="{8D1158BE-6F7C-4A24-838F-5E0038E44627}"/>
                </a:ext>
              </a:extLst>
            </p:cNvPr>
            <p:cNvCxnSpPr/>
            <p:nvPr/>
          </p:nvCxnSpPr>
          <p:spPr>
            <a:xfrm>
              <a:off x="1087161" y="2825052"/>
              <a:ext cx="6810103"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3C90C2DB-7F69-475C-9BB5-F530E7286A70}"/>
                </a:ext>
              </a:extLst>
            </p:cNvPr>
            <p:cNvSpPr/>
            <p:nvPr/>
          </p:nvSpPr>
          <p:spPr>
            <a:xfrm>
              <a:off x="1377178" y="2979547"/>
              <a:ext cx="6096703" cy="448668"/>
            </a:xfrm>
            <a:prstGeom prst="rect">
              <a:avLst/>
            </a:prstGeom>
          </p:spPr>
          <p:txBody>
            <a:bodyPr>
              <a:spAutoFit/>
            </a:bodyPr>
            <a:lstStyle/>
            <a:p>
              <a:pPr algn="just" defTabSz="685800" eaLnBrk="1" fontAlgn="auto">
                <a:lnSpc>
                  <a:spcPct val="130000"/>
                </a:lnSpc>
                <a:spcBef>
                  <a:spcPts val="0"/>
                </a:spcBef>
                <a:spcAft>
                  <a:spcPts val="0"/>
                </a:spcAft>
                <a:defRPr/>
              </a:pPr>
              <a:endParaRPr lang="zh-CN" altLang="en-US" sz="1350" spc="75" dirty="0">
                <a:solidFill>
                  <a:prstClr val="black">
                    <a:lumMod val="85000"/>
                    <a:lumOff val="15000"/>
                  </a:prstClr>
                </a:solidFill>
                <a:latin typeface="思源黑体 CN Normal" panose="020B0400000000000000" pitchFamily="34" charset="-122"/>
                <a:ea typeface="思源黑体 CN Normal" panose="020B0400000000000000" pitchFamily="34" charset="-122"/>
              </a:endParaRPr>
            </a:p>
          </p:txBody>
        </p:sp>
      </p:grpSp>
      <p:sp>
        <p:nvSpPr>
          <p:cNvPr id="26" name="矩形 25">
            <a:extLst>
              <a:ext uri="{FF2B5EF4-FFF2-40B4-BE49-F238E27FC236}">
                <a16:creationId xmlns:a16="http://schemas.microsoft.com/office/drawing/2014/main" id="{9ABB58F3-6F34-4AEF-B3AD-F6391517F3DC}"/>
              </a:ext>
            </a:extLst>
          </p:cNvPr>
          <p:cNvSpPr/>
          <p:nvPr/>
        </p:nvSpPr>
        <p:spPr>
          <a:xfrm>
            <a:off x="6638925" y="2228850"/>
            <a:ext cx="2117887" cy="2400657"/>
          </a:xfrm>
          <a:prstGeom prst="rect">
            <a:avLst/>
          </a:prstGeom>
        </p:spPr>
        <p:txBody>
          <a:bodyPr wrap="none">
            <a:spAutoFit/>
          </a:bodyPr>
          <a:lstStyle/>
          <a:p>
            <a:pPr defTabSz="685800" eaLnBrk="1" fontAlgn="auto" hangingPunct="1">
              <a:spcBef>
                <a:spcPts val="0"/>
              </a:spcBef>
              <a:spcAft>
                <a:spcPts val="0"/>
              </a:spcAft>
              <a:defRPr/>
            </a:pPr>
            <a:r>
              <a:rPr lang="zh-CN" altLang="en-US" sz="15000" spc="75" dirty="0">
                <a:solidFill>
                  <a:srgbClr val="FFF2CC"/>
                </a:solidFill>
                <a:latin typeface="等线"/>
                <a:ea typeface="思源宋体 Heavy" panose="02020900000000000000" pitchFamily="18" charset="-122"/>
              </a:rPr>
              <a:t>叁</a:t>
            </a:r>
            <a:endParaRPr lang="zh-CN" altLang="en-US" sz="15000" dirty="0">
              <a:solidFill>
                <a:srgbClr val="FFF2CC"/>
              </a:solidFill>
              <a:latin typeface="等线"/>
              <a:ea typeface="等线" panose="02010600030101010101" pitchFamily="2" charset="-122"/>
            </a:endParaRPr>
          </a:p>
        </p:txBody>
      </p:sp>
      <p:sp>
        <p:nvSpPr>
          <p:cNvPr id="9" name="文本框 8">
            <a:extLst>
              <a:ext uri="{FF2B5EF4-FFF2-40B4-BE49-F238E27FC236}">
                <a16:creationId xmlns:a16="http://schemas.microsoft.com/office/drawing/2014/main" id="{F46333F7-4947-4FE3-A89B-A7A8B97FF6D8}"/>
              </a:ext>
            </a:extLst>
          </p:cNvPr>
          <p:cNvSpPr txBox="1"/>
          <p:nvPr/>
        </p:nvSpPr>
        <p:spPr>
          <a:xfrm>
            <a:off x="2379454" y="2912106"/>
            <a:ext cx="1133644" cy="742319"/>
          </a:xfrm>
          <a:prstGeom prst="rect">
            <a:avLst/>
          </a:prstGeom>
          <a:noFill/>
        </p:spPr>
        <p:txBody>
          <a:bodyPr wrap="none" rtlCol="0">
            <a:spAutoFit/>
          </a:bodyPr>
          <a:lstStyle/>
          <a:p>
            <a:pPr algn="just" hangingPunct="0">
              <a:lnSpc>
                <a:spcPct val="130000"/>
              </a:lnSpc>
            </a:pPr>
            <a:r>
              <a:rPr lang="zh-CN" altLang="en-US" sz="3600" spc="100" dirty="0">
                <a:solidFill>
                  <a:srgbClr val="AF2125"/>
                </a:solidFill>
                <a:latin typeface="思源黑体 CN Normal" panose="020B0400000000000000" pitchFamily="34" charset="-122"/>
                <a:ea typeface="思源黑体 CN Normal" panose="020B0400000000000000" pitchFamily="34" charset="-122"/>
              </a:rPr>
              <a:t>变体</a:t>
            </a:r>
          </a:p>
        </p:txBody>
      </p:sp>
    </p:spTree>
    <p:extLst>
      <p:ext uri="{BB962C8B-B14F-4D97-AF65-F5344CB8AC3E}">
        <p14:creationId xmlns:p14="http://schemas.microsoft.com/office/powerpoint/2010/main" val="3117110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4">
            <a:extLst>
              <a:ext uri="{FF2B5EF4-FFF2-40B4-BE49-F238E27FC236}">
                <a16:creationId xmlns:a16="http://schemas.microsoft.com/office/drawing/2014/main" id="{31EF5B7F-1E07-400D-A419-1D0B0C2E19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文本框 3">
            <a:extLst>
              <a:ext uri="{FF2B5EF4-FFF2-40B4-BE49-F238E27FC236}">
                <a16:creationId xmlns:a16="http://schemas.microsoft.com/office/drawing/2014/main" id="{913E26AD-BDD2-4646-AC4E-3F1FAC092B3F}"/>
              </a:ext>
            </a:extLst>
          </p:cNvPr>
          <p:cNvSpPr txBox="1">
            <a:spLocks noChangeArrowheads="1"/>
          </p:cNvSpPr>
          <p:nvPr/>
        </p:nvSpPr>
        <p:spPr bwMode="auto">
          <a:xfrm>
            <a:off x="2074863" y="1725613"/>
            <a:ext cx="457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我 昨天 上学 迟到 了，老师 批评 了 </a:t>
            </a:r>
            <a:r>
              <a:rPr lang="en-US" altLang="zh-CN" b="1">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____</a:t>
            </a:r>
            <a:r>
              <a:rPr lang="zh-CN" altLang="en-US" sz="160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45060" name="文本框 5">
            <a:extLst>
              <a:ext uri="{FF2B5EF4-FFF2-40B4-BE49-F238E27FC236}">
                <a16:creationId xmlns:a16="http://schemas.microsoft.com/office/drawing/2014/main" id="{B49AA5A3-D6F4-4D7F-97A4-B6C84D4AE72E}"/>
              </a:ext>
            </a:extLst>
          </p:cNvPr>
          <p:cNvSpPr txBox="1">
            <a:spLocks noChangeArrowheads="1"/>
          </p:cNvSpPr>
          <p:nvPr/>
        </p:nvSpPr>
        <p:spPr bwMode="auto">
          <a:xfrm>
            <a:off x="1960563" y="2209800"/>
            <a:ext cx="49323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我的 手机 坏 了，我 打算 </a:t>
            </a:r>
            <a:r>
              <a:rPr lang="en-US" altLang="zh-CN" b="1">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____ </a:t>
            </a:r>
            <a:r>
              <a:rPr lang="zh-CN" altLang="en-US" b="1">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一部 新手机 。</a:t>
            </a:r>
          </a:p>
        </p:txBody>
      </p:sp>
      <p:sp>
        <p:nvSpPr>
          <p:cNvPr id="45061" name="文本框 4">
            <a:extLst>
              <a:ext uri="{FF2B5EF4-FFF2-40B4-BE49-F238E27FC236}">
                <a16:creationId xmlns:a16="http://schemas.microsoft.com/office/drawing/2014/main" id="{B2EC45AD-8B94-4B22-A66D-3A9578DE599B}"/>
              </a:ext>
            </a:extLst>
          </p:cNvPr>
          <p:cNvSpPr txBox="1">
            <a:spLocks noChangeArrowheads="1"/>
          </p:cNvSpPr>
          <p:nvPr/>
        </p:nvSpPr>
        <p:spPr bwMode="auto">
          <a:xfrm>
            <a:off x="7185025" y="2195513"/>
            <a:ext cx="415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换</a:t>
            </a:r>
          </a:p>
        </p:txBody>
      </p:sp>
      <p:sp>
        <p:nvSpPr>
          <p:cNvPr id="45062" name="文本框 7">
            <a:extLst>
              <a:ext uri="{FF2B5EF4-FFF2-40B4-BE49-F238E27FC236}">
                <a16:creationId xmlns:a16="http://schemas.microsoft.com/office/drawing/2014/main" id="{E348587A-06C6-42A8-ADA4-A6C4A994AA01}"/>
              </a:ext>
            </a:extLst>
          </p:cNvPr>
          <p:cNvSpPr txBox="1">
            <a:spLocks noChangeArrowheads="1"/>
          </p:cNvSpPr>
          <p:nvPr/>
        </p:nvSpPr>
        <p:spPr bwMode="auto">
          <a:xfrm>
            <a:off x="6643688" y="2195513"/>
            <a:ext cx="415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修</a:t>
            </a:r>
          </a:p>
        </p:txBody>
      </p:sp>
      <p:sp>
        <p:nvSpPr>
          <p:cNvPr id="45139" name="文本框 207">
            <a:extLst>
              <a:ext uri="{FF2B5EF4-FFF2-40B4-BE49-F238E27FC236}">
                <a16:creationId xmlns:a16="http://schemas.microsoft.com/office/drawing/2014/main" id="{DCDC4477-FA5A-4B78-814B-C4670033AD00}"/>
              </a:ext>
            </a:extLst>
          </p:cNvPr>
          <p:cNvSpPr txBox="1">
            <a:spLocks noChangeArrowheads="1"/>
          </p:cNvSpPr>
          <p:nvPr/>
        </p:nvSpPr>
        <p:spPr bwMode="auto">
          <a:xfrm>
            <a:off x="117475" y="1052513"/>
            <a:ext cx="457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b="1">
                <a:solidFill>
                  <a:srgbClr val="4D4D4D"/>
                </a:solidFill>
                <a:latin typeface="-apple-system"/>
              </a:rPr>
              <a:t>双向循环神经网络：</a:t>
            </a:r>
            <a:endParaRPr lang="zh-CN" altLang="en-US" sz="2000"/>
          </a:p>
        </p:txBody>
      </p:sp>
      <p:grpSp>
        <p:nvGrpSpPr>
          <p:cNvPr id="2" name="组合 1">
            <a:extLst>
              <a:ext uri="{FF2B5EF4-FFF2-40B4-BE49-F238E27FC236}">
                <a16:creationId xmlns:a16="http://schemas.microsoft.com/office/drawing/2014/main" id="{9BE6FBED-5F6D-4158-9215-178803795608}"/>
              </a:ext>
            </a:extLst>
          </p:cNvPr>
          <p:cNvGrpSpPr/>
          <p:nvPr/>
        </p:nvGrpSpPr>
        <p:grpSpPr>
          <a:xfrm>
            <a:off x="82010" y="2710057"/>
            <a:ext cx="6074166" cy="3025637"/>
            <a:chOff x="73025" y="2847586"/>
            <a:chExt cx="5521969" cy="2750579"/>
          </a:xfrm>
        </p:grpSpPr>
        <p:sp>
          <p:nvSpPr>
            <p:cNvPr id="74" name="流程图: 接点 73">
              <a:extLst>
                <a:ext uri="{FF2B5EF4-FFF2-40B4-BE49-F238E27FC236}">
                  <a16:creationId xmlns:a16="http://schemas.microsoft.com/office/drawing/2014/main" id="{6E7059F2-8928-49A7-BF42-94199A321C2D}"/>
                </a:ext>
              </a:extLst>
            </p:cNvPr>
            <p:cNvSpPr/>
            <p:nvPr/>
          </p:nvSpPr>
          <p:spPr>
            <a:xfrm flipH="1" flipV="1">
              <a:off x="3290888" y="3568700"/>
              <a:ext cx="330200" cy="330200"/>
            </a:xfrm>
            <a:prstGeom prst="flowChartConnector">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75" name="直接箭头连接符 74">
              <a:extLst>
                <a:ext uri="{FF2B5EF4-FFF2-40B4-BE49-F238E27FC236}">
                  <a16:creationId xmlns:a16="http://schemas.microsoft.com/office/drawing/2014/main" id="{617B0441-3AAC-4100-A624-A9FFB9874336}"/>
                </a:ext>
              </a:extLst>
            </p:cNvPr>
            <p:cNvCxnSpPr>
              <a:cxnSpLocks/>
            </p:cNvCxnSpPr>
            <p:nvPr/>
          </p:nvCxnSpPr>
          <p:spPr>
            <a:xfrm flipH="1">
              <a:off x="3454400" y="3176588"/>
              <a:ext cx="0" cy="3095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0EC4AF6A-DD24-43AF-9145-C6222C025C3A}"/>
                </a:ext>
              </a:extLst>
            </p:cNvPr>
            <p:cNvCxnSpPr>
              <a:cxnSpLocks/>
            </p:cNvCxnSpPr>
            <p:nvPr/>
          </p:nvCxnSpPr>
          <p:spPr>
            <a:xfrm flipH="1" flipV="1">
              <a:off x="3719513" y="3733800"/>
              <a:ext cx="461962" cy="0"/>
            </a:xfrm>
            <a:prstGeom prst="straightConnector1">
              <a:avLst/>
            </a:prstGeom>
            <a:ln w="28575">
              <a:solidFill>
                <a:schemeClr val="tx1"/>
              </a:solidFill>
              <a:headEnd w="sm" len="sm"/>
              <a:tailEnd type="stealth"/>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1E45B7F6-94BA-46B6-AB5A-E36A00901A29}"/>
                </a:ext>
              </a:extLst>
            </p:cNvPr>
            <p:cNvCxnSpPr>
              <a:cxnSpLocks/>
            </p:cNvCxnSpPr>
            <p:nvPr/>
          </p:nvCxnSpPr>
          <p:spPr>
            <a:xfrm flipH="1" flipV="1">
              <a:off x="2740025" y="3752850"/>
              <a:ext cx="463550" cy="0"/>
            </a:xfrm>
            <a:prstGeom prst="straightConnector1">
              <a:avLst/>
            </a:prstGeom>
            <a:ln w="28575">
              <a:solidFill>
                <a:schemeClr val="tx1"/>
              </a:solidFill>
              <a:headEnd w="sm" len="sm"/>
              <a:tailEnd type="stealth"/>
            </a:ln>
          </p:spPr>
          <p:style>
            <a:lnRef idx="1">
              <a:schemeClr val="accent1"/>
            </a:lnRef>
            <a:fillRef idx="0">
              <a:schemeClr val="accent1"/>
            </a:fillRef>
            <a:effectRef idx="0">
              <a:schemeClr val="accent1"/>
            </a:effectRef>
            <a:fontRef idx="minor">
              <a:schemeClr val="tx1"/>
            </a:fontRef>
          </p:style>
        </p:cxnSp>
        <p:sp>
          <p:nvSpPr>
            <p:cNvPr id="85" name="流程图: 接点 84">
              <a:extLst>
                <a:ext uri="{FF2B5EF4-FFF2-40B4-BE49-F238E27FC236}">
                  <a16:creationId xmlns:a16="http://schemas.microsoft.com/office/drawing/2014/main" id="{083F4BD8-273D-44A9-A2D1-F8709213E4F4}"/>
                </a:ext>
              </a:extLst>
            </p:cNvPr>
            <p:cNvSpPr/>
            <p:nvPr/>
          </p:nvSpPr>
          <p:spPr>
            <a:xfrm flipH="1" flipV="1">
              <a:off x="1562100" y="3568700"/>
              <a:ext cx="330200" cy="330200"/>
            </a:xfrm>
            <a:prstGeom prst="flowChartConnector">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cxnSp>
          <p:nvCxnSpPr>
            <p:cNvPr id="86" name="直接箭头连接符 85">
              <a:extLst>
                <a:ext uri="{FF2B5EF4-FFF2-40B4-BE49-F238E27FC236}">
                  <a16:creationId xmlns:a16="http://schemas.microsoft.com/office/drawing/2014/main" id="{E6A07850-E988-467B-888D-F98AF2A4A6B2}"/>
                </a:ext>
              </a:extLst>
            </p:cNvPr>
            <p:cNvCxnSpPr>
              <a:cxnSpLocks/>
            </p:cNvCxnSpPr>
            <p:nvPr/>
          </p:nvCxnSpPr>
          <p:spPr>
            <a:xfrm flipH="1">
              <a:off x="1727200" y="3176588"/>
              <a:ext cx="0" cy="3095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5D6D1430-2170-4B46-A77F-2AEF5F798938}"/>
                </a:ext>
              </a:extLst>
            </p:cNvPr>
            <p:cNvCxnSpPr>
              <a:cxnSpLocks/>
            </p:cNvCxnSpPr>
            <p:nvPr/>
          </p:nvCxnSpPr>
          <p:spPr>
            <a:xfrm flipH="1" flipV="1">
              <a:off x="1012825" y="3752850"/>
              <a:ext cx="463550" cy="0"/>
            </a:xfrm>
            <a:prstGeom prst="straightConnector1">
              <a:avLst/>
            </a:prstGeom>
            <a:ln w="28575">
              <a:solidFill>
                <a:schemeClr val="tx1"/>
              </a:solidFill>
              <a:headEnd w="sm" len="sm"/>
              <a:tailEnd type="stealth"/>
            </a:ln>
          </p:spPr>
          <p:style>
            <a:lnRef idx="1">
              <a:schemeClr val="accent1"/>
            </a:lnRef>
            <a:fillRef idx="0">
              <a:schemeClr val="accent1"/>
            </a:fillRef>
            <a:effectRef idx="0">
              <a:schemeClr val="accent1"/>
            </a:effectRef>
            <a:fontRef idx="minor">
              <a:schemeClr val="tx1"/>
            </a:fontRef>
          </p:style>
        </p:cxnSp>
        <p:sp>
          <p:nvSpPr>
            <p:cNvPr id="94" name="流程图: 接点 93">
              <a:extLst>
                <a:ext uri="{FF2B5EF4-FFF2-40B4-BE49-F238E27FC236}">
                  <a16:creationId xmlns:a16="http://schemas.microsoft.com/office/drawing/2014/main" id="{A5642ACC-3A6F-4EEB-A5F0-F978C9ECCBC7}"/>
                </a:ext>
              </a:extLst>
            </p:cNvPr>
            <p:cNvSpPr/>
            <p:nvPr/>
          </p:nvSpPr>
          <p:spPr>
            <a:xfrm flipH="1" flipV="1">
              <a:off x="603250" y="3582988"/>
              <a:ext cx="330200" cy="330200"/>
            </a:xfrm>
            <a:prstGeom prst="flowChartConnector">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cxnSp>
          <p:nvCxnSpPr>
            <p:cNvPr id="95" name="直接箭头连接符 94">
              <a:extLst>
                <a:ext uri="{FF2B5EF4-FFF2-40B4-BE49-F238E27FC236}">
                  <a16:creationId xmlns:a16="http://schemas.microsoft.com/office/drawing/2014/main" id="{60D01235-FFAC-4C84-9D6B-C4AF3C69A804}"/>
                </a:ext>
              </a:extLst>
            </p:cNvPr>
            <p:cNvCxnSpPr>
              <a:cxnSpLocks/>
            </p:cNvCxnSpPr>
            <p:nvPr/>
          </p:nvCxnSpPr>
          <p:spPr>
            <a:xfrm flipH="1">
              <a:off x="768350" y="3192463"/>
              <a:ext cx="0" cy="307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接箭头连接符 102">
              <a:extLst>
                <a:ext uri="{FF2B5EF4-FFF2-40B4-BE49-F238E27FC236}">
                  <a16:creationId xmlns:a16="http://schemas.microsoft.com/office/drawing/2014/main" id="{9270C7CA-438D-409D-B760-80B06DD54224}"/>
                </a:ext>
              </a:extLst>
            </p:cNvPr>
            <p:cNvCxnSpPr>
              <a:cxnSpLocks/>
            </p:cNvCxnSpPr>
            <p:nvPr/>
          </p:nvCxnSpPr>
          <p:spPr>
            <a:xfrm flipH="1" flipV="1">
              <a:off x="2001838" y="3754438"/>
              <a:ext cx="461962" cy="0"/>
            </a:xfrm>
            <a:prstGeom prst="straightConnector1">
              <a:avLst/>
            </a:prstGeom>
            <a:ln w="28575">
              <a:solidFill>
                <a:schemeClr val="tx1"/>
              </a:solidFill>
              <a:headEnd w="sm" len="sm"/>
              <a:tailEnd type="stealth"/>
            </a:ln>
          </p:spPr>
          <p:style>
            <a:lnRef idx="1">
              <a:schemeClr val="accent1"/>
            </a:lnRef>
            <a:fillRef idx="0">
              <a:schemeClr val="accent1"/>
            </a:fillRef>
            <a:effectRef idx="0">
              <a:schemeClr val="accent1"/>
            </a:effectRef>
            <a:fontRef idx="minor">
              <a:schemeClr val="tx1"/>
            </a:fontRef>
          </p:style>
        </p:cxnSp>
        <p:sp>
          <p:nvSpPr>
            <p:cNvPr id="104" name="文本框 103">
              <a:extLst>
                <a:ext uri="{FF2B5EF4-FFF2-40B4-BE49-F238E27FC236}">
                  <a16:creationId xmlns:a16="http://schemas.microsoft.com/office/drawing/2014/main" id="{2E9BB5DE-13BC-40B5-9E10-B4D050E52069}"/>
                </a:ext>
              </a:extLst>
            </p:cNvPr>
            <p:cNvSpPr txBox="1">
              <a:spLocks noRot="1" noChangeAspect="1" noMove="1" noResize="1" noEditPoints="1" noAdjustHandles="1" noChangeArrowheads="1" noChangeShapeType="1" noTextEdit="1"/>
            </p:cNvSpPr>
            <p:nvPr/>
          </p:nvSpPr>
          <p:spPr>
            <a:xfrm flipH="1" flipV="1">
              <a:off x="2504418" y="3755768"/>
              <a:ext cx="237244" cy="276999"/>
            </a:xfrm>
            <a:prstGeom prst="rect">
              <a:avLst/>
            </a:prstGeom>
            <a:blipFill>
              <a:blip r:embed="rId4"/>
              <a:stretch>
                <a:fillRect/>
              </a:stretch>
            </a:blipFill>
          </p:spPr>
          <p:txBody>
            <a:bodyPr/>
            <a:lstStyle/>
            <a:p>
              <a:r>
                <a:rPr lang="zh-CN" altLang="en-US">
                  <a:noFill/>
                </a:rPr>
                <a:t> </a:t>
              </a:r>
            </a:p>
          </p:txBody>
        </p:sp>
        <p:sp>
          <p:nvSpPr>
            <p:cNvPr id="105" name="文本框 104">
              <a:extLst>
                <a:ext uri="{FF2B5EF4-FFF2-40B4-BE49-F238E27FC236}">
                  <a16:creationId xmlns:a16="http://schemas.microsoft.com/office/drawing/2014/main" id="{9ED87BE0-CF31-4419-9EB4-C0B6FB2A280B}"/>
                </a:ext>
              </a:extLst>
            </p:cNvPr>
            <p:cNvSpPr txBox="1">
              <a:spLocks noRot="1" noChangeAspect="1" noMove="1" noResize="1" noEditPoints="1" noAdjustHandles="1" noChangeArrowheads="1" noChangeShapeType="1" noTextEdit="1"/>
            </p:cNvSpPr>
            <p:nvPr/>
          </p:nvSpPr>
          <p:spPr>
            <a:xfrm>
              <a:off x="666463" y="2894496"/>
              <a:ext cx="255070" cy="246221"/>
            </a:xfrm>
            <a:prstGeom prst="rect">
              <a:avLst/>
            </a:prstGeom>
            <a:blipFill>
              <a:blip r:embed="rId5"/>
              <a:stretch>
                <a:fillRect l="-7143" r="-4762" b="-17500"/>
              </a:stretch>
            </a:blipFill>
          </p:spPr>
          <p:txBody>
            <a:bodyPr/>
            <a:lstStyle/>
            <a:p>
              <a:r>
                <a:rPr lang="zh-CN" altLang="en-US">
                  <a:noFill/>
                </a:rPr>
                <a:t> </a:t>
              </a:r>
            </a:p>
          </p:txBody>
        </p:sp>
        <p:sp>
          <p:nvSpPr>
            <p:cNvPr id="106" name="文本框 105">
              <a:extLst>
                <a:ext uri="{FF2B5EF4-FFF2-40B4-BE49-F238E27FC236}">
                  <a16:creationId xmlns:a16="http://schemas.microsoft.com/office/drawing/2014/main" id="{734BE124-FE83-431E-A817-AAAC81CE35C0}"/>
                </a:ext>
              </a:extLst>
            </p:cNvPr>
            <p:cNvSpPr txBox="1">
              <a:spLocks noRot="1" noChangeAspect="1" noMove="1" noResize="1" noEditPoints="1" noAdjustHandles="1" noChangeArrowheads="1" noChangeShapeType="1" noTextEdit="1"/>
            </p:cNvSpPr>
            <p:nvPr/>
          </p:nvSpPr>
          <p:spPr>
            <a:xfrm>
              <a:off x="1605683" y="2894496"/>
              <a:ext cx="259815" cy="246221"/>
            </a:xfrm>
            <a:prstGeom prst="rect">
              <a:avLst/>
            </a:prstGeom>
            <a:blipFill>
              <a:blip r:embed="rId6"/>
              <a:stretch>
                <a:fillRect l="-6977" r="-4651" b="-17500"/>
              </a:stretch>
            </a:blipFill>
          </p:spPr>
          <p:txBody>
            <a:bodyPr/>
            <a:lstStyle/>
            <a:p>
              <a:r>
                <a:rPr lang="zh-CN" altLang="en-US">
                  <a:noFill/>
                </a:rPr>
                <a:t> </a:t>
              </a:r>
            </a:p>
          </p:txBody>
        </p:sp>
        <p:sp>
          <p:nvSpPr>
            <p:cNvPr id="107" name="文本框 106">
              <a:extLst>
                <a:ext uri="{FF2B5EF4-FFF2-40B4-BE49-F238E27FC236}">
                  <a16:creationId xmlns:a16="http://schemas.microsoft.com/office/drawing/2014/main" id="{C70CE5C7-4617-4CCF-9A88-DC6262A5CED1}"/>
                </a:ext>
              </a:extLst>
            </p:cNvPr>
            <p:cNvSpPr txBox="1">
              <a:spLocks noRot="1" noChangeAspect="1" noMove="1" noResize="1" noEditPoints="1" noAdjustHandles="1" noChangeArrowheads="1" noChangeShapeType="1" noTextEdit="1"/>
            </p:cNvSpPr>
            <p:nvPr/>
          </p:nvSpPr>
          <p:spPr>
            <a:xfrm>
              <a:off x="3353664" y="2879982"/>
              <a:ext cx="243015" cy="246221"/>
            </a:xfrm>
            <a:prstGeom prst="rect">
              <a:avLst/>
            </a:prstGeom>
            <a:blipFill>
              <a:blip r:embed="rId7"/>
              <a:stretch>
                <a:fillRect l="-7500" r="-5000" b="-14634"/>
              </a:stretch>
            </a:blipFill>
          </p:spPr>
          <p:txBody>
            <a:bodyPr/>
            <a:lstStyle/>
            <a:p>
              <a:r>
                <a:rPr lang="zh-CN" altLang="en-US">
                  <a:noFill/>
                </a:rPr>
                <a:t> </a:t>
              </a:r>
            </a:p>
          </p:txBody>
        </p:sp>
        <p:sp>
          <p:nvSpPr>
            <p:cNvPr id="117" name="流程图: 接点 116">
              <a:extLst>
                <a:ext uri="{FF2B5EF4-FFF2-40B4-BE49-F238E27FC236}">
                  <a16:creationId xmlns:a16="http://schemas.microsoft.com/office/drawing/2014/main" id="{9EEB27EF-E2B6-439B-8FD4-06D9B03E6146}"/>
                </a:ext>
              </a:extLst>
            </p:cNvPr>
            <p:cNvSpPr/>
            <p:nvPr/>
          </p:nvSpPr>
          <p:spPr>
            <a:xfrm flipH="1" flipV="1">
              <a:off x="3275013" y="4106863"/>
              <a:ext cx="330200" cy="330200"/>
            </a:xfrm>
            <a:prstGeom prst="flowChartConnector">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8" name="流程图: 接点 117">
              <a:extLst>
                <a:ext uri="{FF2B5EF4-FFF2-40B4-BE49-F238E27FC236}">
                  <a16:creationId xmlns:a16="http://schemas.microsoft.com/office/drawing/2014/main" id="{7DD4B444-8D4A-4FD3-8DF1-9627BF6CB083}"/>
                </a:ext>
              </a:extLst>
            </p:cNvPr>
            <p:cNvSpPr/>
            <p:nvPr/>
          </p:nvSpPr>
          <p:spPr>
            <a:xfrm flipH="1" flipV="1">
              <a:off x="1547813" y="4106863"/>
              <a:ext cx="330200" cy="330200"/>
            </a:xfrm>
            <a:prstGeom prst="flowChartConnector">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0" name="流程图: 接点 9">
              <a:extLst>
                <a:ext uri="{FF2B5EF4-FFF2-40B4-BE49-F238E27FC236}">
                  <a16:creationId xmlns:a16="http://schemas.microsoft.com/office/drawing/2014/main" id="{00A7C2A6-2CBB-412E-A432-58EDD637005D}"/>
                </a:ext>
              </a:extLst>
            </p:cNvPr>
            <p:cNvSpPr/>
            <p:nvPr/>
          </p:nvSpPr>
          <p:spPr>
            <a:xfrm>
              <a:off x="604838" y="4641850"/>
              <a:ext cx="331787" cy="331788"/>
            </a:xfrm>
            <a:prstGeom prst="flowChartConnector">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1" name="直接箭头连接符 10">
              <a:extLst>
                <a:ext uri="{FF2B5EF4-FFF2-40B4-BE49-F238E27FC236}">
                  <a16:creationId xmlns:a16="http://schemas.microsoft.com/office/drawing/2014/main" id="{4AAEBC3E-766D-4C44-BF88-EC821D7BA83B}"/>
                </a:ext>
              </a:extLst>
            </p:cNvPr>
            <p:cNvCxnSpPr>
              <a:cxnSpLocks/>
            </p:cNvCxnSpPr>
            <p:nvPr/>
          </p:nvCxnSpPr>
          <p:spPr>
            <a:xfrm flipV="1">
              <a:off x="771525" y="5056188"/>
              <a:ext cx="0" cy="307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18F525ED-C516-442B-A6F2-E9B8532A19B1}"/>
                </a:ext>
              </a:extLst>
            </p:cNvPr>
            <p:cNvCxnSpPr>
              <a:cxnSpLocks/>
            </p:cNvCxnSpPr>
            <p:nvPr/>
          </p:nvCxnSpPr>
          <p:spPr>
            <a:xfrm>
              <a:off x="73025" y="4808538"/>
              <a:ext cx="461963" cy="0"/>
            </a:xfrm>
            <a:prstGeom prst="straightConnector1">
              <a:avLst/>
            </a:prstGeom>
            <a:ln w="28575">
              <a:solidFill>
                <a:schemeClr val="tx1"/>
              </a:solidFill>
              <a:headEnd w="sm" len="sm"/>
              <a:tailEnd type="stealth"/>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551BC61B-C70C-4035-A98C-CE0E090449F0}"/>
                </a:ext>
              </a:extLst>
            </p:cNvPr>
            <p:cNvCxnSpPr>
              <a:cxnSpLocks/>
            </p:cNvCxnSpPr>
            <p:nvPr/>
          </p:nvCxnSpPr>
          <p:spPr>
            <a:xfrm>
              <a:off x="1050925" y="4789488"/>
              <a:ext cx="463550" cy="0"/>
            </a:xfrm>
            <a:prstGeom prst="straightConnector1">
              <a:avLst/>
            </a:prstGeom>
            <a:ln w="28575">
              <a:solidFill>
                <a:schemeClr val="tx1"/>
              </a:solidFill>
              <a:headEnd w="sm" len="sm"/>
              <a:tailEnd type="stealth"/>
            </a:ln>
          </p:spPr>
          <p:style>
            <a:lnRef idx="1">
              <a:schemeClr val="accent1"/>
            </a:lnRef>
            <a:fillRef idx="0">
              <a:schemeClr val="accent1"/>
            </a:fillRef>
            <a:effectRef idx="0">
              <a:schemeClr val="accent1"/>
            </a:effectRef>
            <a:fontRef idx="minor">
              <a:schemeClr val="tx1"/>
            </a:fontRef>
          </p:style>
        </p:cxnSp>
        <p:sp>
          <p:nvSpPr>
            <p:cNvPr id="43" name="流程图: 接点 42">
              <a:extLst>
                <a:ext uri="{FF2B5EF4-FFF2-40B4-BE49-F238E27FC236}">
                  <a16:creationId xmlns:a16="http://schemas.microsoft.com/office/drawing/2014/main" id="{3963F76B-D447-4AA9-B621-7EDC7B939FF6}"/>
                </a:ext>
              </a:extLst>
            </p:cNvPr>
            <p:cNvSpPr/>
            <p:nvPr/>
          </p:nvSpPr>
          <p:spPr>
            <a:xfrm>
              <a:off x="1544638" y="4641850"/>
              <a:ext cx="330200" cy="331788"/>
            </a:xfrm>
            <a:prstGeom prst="flowChartConnector">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44" name="直接箭头连接符 43">
              <a:extLst>
                <a:ext uri="{FF2B5EF4-FFF2-40B4-BE49-F238E27FC236}">
                  <a16:creationId xmlns:a16="http://schemas.microsoft.com/office/drawing/2014/main" id="{85B10756-FB7A-46A5-8C0B-9F4DDA3DBB6D}"/>
                </a:ext>
              </a:extLst>
            </p:cNvPr>
            <p:cNvCxnSpPr>
              <a:cxnSpLocks/>
            </p:cNvCxnSpPr>
            <p:nvPr/>
          </p:nvCxnSpPr>
          <p:spPr>
            <a:xfrm flipV="1">
              <a:off x="1709738" y="5056188"/>
              <a:ext cx="0" cy="307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43F736FA-F1C7-4BC0-8674-3C44EEAE45DE}"/>
                </a:ext>
              </a:extLst>
            </p:cNvPr>
            <p:cNvCxnSpPr>
              <a:cxnSpLocks/>
            </p:cNvCxnSpPr>
            <p:nvPr/>
          </p:nvCxnSpPr>
          <p:spPr>
            <a:xfrm>
              <a:off x="1990725" y="4789488"/>
              <a:ext cx="461963" cy="0"/>
            </a:xfrm>
            <a:prstGeom prst="straightConnector1">
              <a:avLst/>
            </a:prstGeom>
            <a:ln w="28575">
              <a:solidFill>
                <a:schemeClr val="tx1"/>
              </a:solidFill>
              <a:headEnd w="sm" len="sm"/>
              <a:tailEnd type="stealth"/>
            </a:ln>
          </p:spPr>
          <p:style>
            <a:lnRef idx="1">
              <a:schemeClr val="accent1"/>
            </a:lnRef>
            <a:fillRef idx="0">
              <a:schemeClr val="accent1"/>
            </a:fillRef>
            <a:effectRef idx="0">
              <a:schemeClr val="accent1"/>
            </a:effectRef>
            <a:fontRef idx="minor">
              <a:schemeClr val="tx1"/>
            </a:fontRef>
          </p:style>
        </p:cxnSp>
        <p:sp>
          <p:nvSpPr>
            <p:cNvPr id="52" name="流程图: 接点 51">
              <a:extLst>
                <a:ext uri="{FF2B5EF4-FFF2-40B4-BE49-F238E27FC236}">
                  <a16:creationId xmlns:a16="http://schemas.microsoft.com/office/drawing/2014/main" id="{4394CDB5-8418-4AFD-9ACC-4E57678C0489}"/>
                </a:ext>
              </a:extLst>
            </p:cNvPr>
            <p:cNvSpPr/>
            <p:nvPr/>
          </p:nvSpPr>
          <p:spPr>
            <a:xfrm>
              <a:off x="3290888" y="4627563"/>
              <a:ext cx="330200" cy="330200"/>
            </a:xfrm>
            <a:prstGeom prst="flowChartConnector">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53" name="直接箭头连接符 52">
              <a:extLst>
                <a:ext uri="{FF2B5EF4-FFF2-40B4-BE49-F238E27FC236}">
                  <a16:creationId xmlns:a16="http://schemas.microsoft.com/office/drawing/2014/main" id="{6E3A5AA5-134C-4541-856E-7002A4860750}"/>
                </a:ext>
              </a:extLst>
            </p:cNvPr>
            <p:cNvCxnSpPr>
              <a:cxnSpLocks/>
            </p:cNvCxnSpPr>
            <p:nvPr/>
          </p:nvCxnSpPr>
          <p:spPr>
            <a:xfrm flipV="1">
              <a:off x="3457575" y="5041900"/>
              <a:ext cx="0" cy="307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7A5D94F8-BD9D-47A0-A3A8-68EC5A8F3CCD}"/>
                </a:ext>
              </a:extLst>
            </p:cNvPr>
            <p:cNvCxnSpPr>
              <a:cxnSpLocks/>
            </p:cNvCxnSpPr>
            <p:nvPr/>
          </p:nvCxnSpPr>
          <p:spPr>
            <a:xfrm>
              <a:off x="3738563" y="4775200"/>
              <a:ext cx="463550" cy="0"/>
            </a:xfrm>
            <a:prstGeom prst="straightConnector1">
              <a:avLst/>
            </a:prstGeom>
            <a:ln w="28575">
              <a:solidFill>
                <a:schemeClr val="tx1"/>
              </a:solidFill>
              <a:headEnd w="sm" len="sm"/>
              <a:tailEnd type="stealth"/>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5CECFF8E-26E9-47E9-A3D2-4F5A2AC43B64}"/>
                </a:ext>
              </a:extLst>
            </p:cNvPr>
            <p:cNvCxnSpPr>
              <a:cxnSpLocks/>
            </p:cNvCxnSpPr>
            <p:nvPr/>
          </p:nvCxnSpPr>
          <p:spPr>
            <a:xfrm>
              <a:off x="2765425" y="4794250"/>
              <a:ext cx="461963" cy="0"/>
            </a:xfrm>
            <a:prstGeom prst="straightConnector1">
              <a:avLst/>
            </a:prstGeom>
            <a:ln w="28575">
              <a:solidFill>
                <a:schemeClr val="tx1"/>
              </a:solidFill>
              <a:headEnd w="sm" len="sm"/>
              <a:tailEnd type="stealth"/>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155CF925-4222-434C-8C08-148DAA4E92B3}"/>
                </a:ext>
              </a:extLst>
            </p:cNvPr>
            <p:cNvSpPr txBox="1">
              <a:spLocks noRot="1" noChangeAspect="1" noMove="1" noResize="1" noEditPoints="1" noAdjustHandles="1" noChangeArrowheads="1" noChangeShapeType="1" noTextEdit="1"/>
            </p:cNvSpPr>
            <p:nvPr/>
          </p:nvSpPr>
          <p:spPr>
            <a:xfrm>
              <a:off x="2457762" y="4588860"/>
              <a:ext cx="237244" cy="276999"/>
            </a:xfrm>
            <a:prstGeom prst="rect">
              <a:avLst/>
            </a:prstGeom>
            <a:blipFill>
              <a:blip r:embed="rId8"/>
              <a:stretch>
                <a:fillRect/>
              </a:stretch>
            </a:blipFill>
          </p:spPr>
          <p:txBody>
            <a:bodyPr/>
            <a:lstStyle/>
            <a:p>
              <a:r>
                <a:rPr lang="zh-CN" altLang="en-US">
                  <a:noFill/>
                </a:rPr>
                <a:t> </a:t>
              </a:r>
            </a:p>
          </p:txBody>
        </p:sp>
        <p:sp>
          <p:nvSpPr>
            <p:cNvPr id="64" name="文本框 63">
              <a:extLst>
                <a:ext uri="{FF2B5EF4-FFF2-40B4-BE49-F238E27FC236}">
                  <a16:creationId xmlns:a16="http://schemas.microsoft.com/office/drawing/2014/main" id="{36CD5F2D-BAD1-4043-BFAC-E72C0C6A9F94}"/>
                </a:ext>
              </a:extLst>
            </p:cNvPr>
            <p:cNvSpPr txBox="1">
              <a:spLocks noRot="1" noChangeAspect="1" noMove="1" noResize="1" noEditPoints="1" noAdjustHandles="1" noChangeArrowheads="1" noChangeShapeType="1" noTextEdit="1"/>
            </p:cNvSpPr>
            <p:nvPr/>
          </p:nvSpPr>
          <p:spPr>
            <a:xfrm>
              <a:off x="672713" y="5351944"/>
              <a:ext cx="255070" cy="246221"/>
            </a:xfrm>
            <a:prstGeom prst="rect">
              <a:avLst/>
            </a:prstGeom>
            <a:blipFill>
              <a:blip r:embed="rId9"/>
              <a:stretch>
                <a:fillRect l="-7143" r="-4762" b="-17500"/>
              </a:stretch>
            </a:blipFill>
          </p:spPr>
          <p:txBody>
            <a:bodyPr/>
            <a:lstStyle/>
            <a:p>
              <a:r>
                <a:rPr lang="zh-CN" altLang="en-US">
                  <a:noFill/>
                </a:rPr>
                <a:t> </a:t>
              </a:r>
            </a:p>
          </p:txBody>
        </p:sp>
        <p:sp>
          <p:nvSpPr>
            <p:cNvPr id="65" name="文本框 64">
              <a:extLst>
                <a:ext uri="{FF2B5EF4-FFF2-40B4-BE49-F238E27FC236}">
                  <a16:creationId xmlns:a16="http://schemas.microsoft.com/office/drawing/2014/main" id="{F6B0DA3D-21F3-402A-8259-8B4C84290893}"/>
                </a:ext>
              </a:extLst>
            </p:cNvPr>
            <p:cNvSpPr txBox="1">
              <a:spLocks noRot="1" noChangeAspect="1" noMove="1" noResize="1" noEditPoints="1" noAdjustHandles="1" noChangeArrowheads="1" noChangeShapeType="1" noTextEdit="1"/>
            </p:cNvSpPr>
            <p:nvPr/>
          </p:nvSpPr>
          <p:spPr>
            <a:xfrm>
              <a:off x="1611933" y="5351944"/>
              <a:ext cx="259815" cy="246221"/>
            </a:xfrm>
            <a:prstGeom prst="rect">
              <a:avLst/>
            </a:prstGeom>
            <a:blipFill>
              <a:blip r:embed="rId10"/>
              <a:stretch>
                <a:fillRect l="-6977" r="-4651" b="-17500"/>
              </a:stretch>
            </a:blipFill>
          </p:spPr>
          <p:txBody>
            <a:bodyPr/>
            <a:lstStyle/>
            <a:p>
              <a:r>
                <a:rPr lang="zh-CN" altLang="en-US">
                  <a:noFill/>
                </a:rPr>
                <a:t> </a:t>
              </a:r>
            </a:p>
          </p:txBody>
        </p:sp>
        <p:sp>
          <p:nvSpPr>
            <p:cNvPr id="66" name="文本框 65">
              <a:extLst>
                <a:ext uri="{FF2B5EF4-FFF2-40B4-BE49-F238E27FC236}">
                  <a16:creationId xmlns:a16="http://schemas.microsoft.com/office/drawing/2014/main" id="{0E2DB9B2-801D-4700-8B69-9CE03082004A}"/>
                </a:ext>
              </a:extLst>
            </p:cNvPr>
            <p:cNvSpPr txBox="1">
              <a:spLocks noRot="1" noChangeAspect="1" noMove="1" noResize="1" noEditPoints="1" noAdjustHandles="1" noChangeArrowheads="1" noChangeShapeType="1" noTextEdit="1"/>
            </p:cNvSpPr>
            <p:nvPr/>
          </p:nvSpPr>
          <p:spPr>
            <a:xfrm>
              <a:off x="3359914" y="5337430"/>
              <a:ext cx="243015" cy="246221"/>
            </a:xfrm>
            <a:prstGeom prst="rect">
              <a:avLst/>
            </a:prstGeom>
            <a:blipFill>
              <a:blip r:embed="rId11"/>
              <a:stretch>
                <a:fillRect l="-7500" r="-5000" b="-17500"/>
              </a:stretch>
            </a:blipFill>
          </p:spPr>
          <p:txBody>
            <a:bodyPr/>
            <a:lstStyle/>
            <a:p>
              <a:r>
                <a:rPr lang="zh-CN" altLang="en-US">
                  <a:noFill/>
                </a:rPr>
                <a:t> </a:t>
              </a:r>
            </a:p>
          </p:txBody>
        </p:sp>
        <p:sp>
          <p:nvSpPr>
            <p:cNvPr id="144" name="文本框 143">
              <a:extLst>
                <a:ext uri="{FF2B5EF4-FFF2-40B4-BE49-F238E27FC236}">
                  <a16:creationId xmlns:a16="http://schemas.microsoft.com/office/drawing/2014/main" id="{1D1049AD-5481-437F-ADEC-1DBE048D92F4}"/>
                </a:ext>
              </a:extLst>
            </p:cNvPr>
            <p:cNvSpPr txBox="1">
              <a:spLocks noRot="1" noChangeAspect="1" noMove="1" noResize="1" noEditPoints="1" noAdjustHandles="1" noChangeArrowheads="1" noChangeShapeType="1" noTextEdit="1"/>
            </p:cNvSpPr>
            <p:nvPr/>
          </p:nvSpPr>
          <p:spPr>
            <a:xfrm>
              <a:off x="2476928" y="4073785"/>
              <a:ext cx="237244" cy="276999"/>
            </a:xfrm>
            <a:prstGeom prst="rect">
              <a:avLst/>
            </a:prstGeom>
            <a:blipFill>
              <a:blip r:embed="rId12"/>
              <a:stretch>
                <a:fillRect/>
              </a:stretch>
            </a:blipFill>
          </p:spPr>
          <p:txBody>
            <a:bodyPr/>
            <a:lstStyle/>
            <a:p>
              <a:r>
                <a:rPr lang="zh-CN" altLang="en-US">
                  <a:noFill/>
                </a:rPr>
                <a:t> </a:t>
              </a:r>
            </a:p>
          </p:txBody>
        </p:sp>
        <p:sp>
          <p:nvSpPr>
            <p:cNvPr id="150" name="文本框 149">
              <a:extLst>
                <a:ext uri="{FF2B5EF4-FFF2-40B4-BE49-F238E27FC236}">
                  <a16:creationId xmlns:a16="http://schemas.microsoft.com/office/drawing/2014/main" id="{73801C1F-3450-4A24-B5FC-312A2C7C3B51}"/>
                </a:ext>
              </a:extLst>
            </p:cNvPr>
            <p:cNvSpPr txBox="1">
              <a:spLocks noRot="1" noChangeAspect="1" noMove="1" noResize="1" noEditPoints="1" noAdjustHandles="1" noChangeArrowheads="1" noChangeShapeType="1" noTextEdit="1"/>
            </p:cNvSpPr>
            <p:nvPr/>
          </p:nvSpPr>
          <p:spPr>
            <a:xfrm>
              <a:off x="2494754" y="5321166"/>
              <a:ext cx="237244" cy="276999"/>
            </a:xfrm>
            <a:prstGeom prst="rect">
              <a:avLst/>
            </a:prstGeom>
            <a:blipFill>
              <a:blip r:embed="rId13"/>
              <a:stretch>
                <a:fillRect/>
              </a:stretch>
            </a:blipFill>
          </p:spPr>
          <p:txBody>
            <a:bodyPr/>
            <a:lstStyle/>
            <a:p>
              <a:r>
                <a:rPr lang="zh-CN" altLang="en-US">
                  <a:noFill/>
                </a:rPr>
                <a:t> </a:t>
              </a:r>
            </a:p>
          </p:txBody>
        </p:sp>
        <p:sp>
          <p:nvSpPr>
            <p:cNvPr id="151" name="文本框 150">
              <a:extLst>
                <a:ext uri="{FF2B5EF4-FFF2-40B4-BE49-F238E27FC236}">
                  <a16:creationId xmlns:a16="http://schemas.microsoft.com/office/drawing/2014/main" id="{D33BE41E-F51E-4EE1-9428-26463323D6AC}"/>
                </a:ext>
              </a:extLst>
            </p:cNvPr>
            <p:cNvSpPr txBox="1">
              <a:spLocks noRot="1" noChangeAspect="1" noMove="1" noResize="1" noEditPoints="1" noAdjustHandles="1" noChangeArrowheads="1" noChangeShapeType="1" noTextEdit="1"/>
            </p:cNvSpPr>
            <p:nvPr/>
          </p:nvSpPr>
          <p:spPr>
            <a:xfrm>
              <a:off x="2447937" y="2847586"/>
              <a:ext cx="237244" cy="276999"/>
            </a:xfrm>
            <a:prstGeom prst="rect">
              <a:avLst/>
            </a:prstGeom>
            <a:blipFill>
              <a:blip r:embed="rId14"/>
              <a:stretch>
                <a:fillRect/>
              </a:stretch>
            </a:blipFill>
          </p:spPr>
          <p:txBody>
            <a:bodyPr/>
            <a:lstStyle/>
            <a:p>
              <a:r>
                <a:rPr lang="zh-CN" altLang="en-US">
                  <a:noFill/>
                </a:rPr>
                <a:t> </a:t>
              </a:r>
            </a:p>
          </p:txBody>
        </p:sp>
        <p:sp>
          <p:nvSpPr>
            <p:cNvPr id="172" name="文本框 171">
              <a:extLst>
                <a:ext uri="{FF2B5EF4-FFF2-40B4-BE49-F238E27FC236}">
                  <a16:creationId xmlns:a16="http://schemas.microsoft.com/office/drawing/2014/main" id="{E89A2C56-3C98-47CD-ABD7-28447051AB58}"/>
                </a:ext>
              </a:extLst>
            </p:cNvPr>
            <p:cNvSpPr txBox="1">
              <a:spLocks noRot="1" noChangeAspect="1" noMove="1" noResize="1" noEditPoints="1" noAdjustHandles="1" noChangeArrowheads="1" noChangeShapeType="1" noTextEdit="1"/>
            </p:cNvSpPr>
            <p:nvPr/>
          </p:nvSpPr>
          <p:spPr>
            <a:xfrm>
              <a:off x="4333872" y="2863718"/>
              <a:ext cx="438582" cy="246221"/>
            </a:xfrm>
            <a:prstGeom prst="rect">
              <a:avLst/>
            </a:prstGeom>
            <a:blipFill>
              <a:blip r:embed="rId15"/>
              <a:stretch>
                <a:fillRect l="-5556" r="-1389" b="-17500"/>
              </a:stretch>
            </a:blipFill>
          </p:spPr>
          <p:txBody>
            <a:bodyPr/>
            <a:lstStyle/>
            <a:p>
              <a:r>
                <a:rPr lang="zh-CN" altLang="en-US">
                  <a:noFill/>
                </a:rPr>
                <a:t> </a:t>
              </a:r>
            </a:p>
          </p:txBody>
        </p:sp>
        <p:sp>
          <p:nvSpPr>
            <p:cNvPr id="175" name="流程图: 接点 174">
              <a:extLst>
                <a:ext uri="{FF2B5EF4-FFF2-40B4-BE49-F238E27FC236}">
                  <a16:creationId xmlns:a16="http://schemas.microsoft.com/office/drawing/2014/main" id="{2C146176-F4B8-4E9E-B85F-7F02925FB22C}"/>
                </a:ext>
              </a:extLst>
            </p:cNvPr>
            <p:cNvSpPr/>
            <p:nvPr/>
          </p:nvSpPr>
          <p:spPr>
            <a:xfrm flipH="1" flipV="1">
              <a:off x="4287838" y="4086225"/>
              <a:ext cx="330200" cy="330200"/>
            </a:xfrm>
            <a:prstGeom prst="flowChartConnector">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7" name="流程图: 接点 176">
              <a:extLst>
                <a:ext uri="{FF2B5EF4-FFF2-40B4-BE49-F238E27FC236}">
                  <a16:creationId xmlns:a16="http://schemas.microsoft.com/office/drawing/2014/main" id="{8B0277E7-AE82-452C-AA93-569CDADD7425}"/>
                </a:ext>
              </a:extLst>
            </p:cNvPr>
            <p:cNvSpPr/>
            <p:nvPr/>
          </p:nvSpPr>
          <p:spPr>
            <a:xfrm>
              <a:off x="4287838" y="4611688"/>
              <a:ext cx="330200" cy="330200"/>
            </a:xfrm>
            <a:prstGeom prst="flowChartConnector">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78" name="直接箭头连接符 177">
              <a:extLst>
                <a:ext uri="{FF2B5EF4-FFF2-40B4-BE49-F238E27FC236}">
                  <a16:creationId xmlns:a16="http://schemas.microsoft.com/office/drawing/2014/main" id="{F9E1DDD5-B763-439A-A093-2769B6BC835C}"/>
                </a:ext>
              </a:extLst>
            </p:cNvPr>
            <p:cNvCxnSpPr>
              <a:cxnSpLocks/>
            </p:cNvCxnSpPr>
            <p:nvPr/>
          </p:nvCxnSpPr>
          <p:spPr>
            <a:xfrm flipV="1">
              <a:off x="4438650" y="5024438"/>
              <a:ext cx="0" cy="3095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直接箭头连接符 179">
              <a:extLst>
                <a:ext uri="{FF2B5EF4-FFF2-40B4-BE49-F238E27FC236}">
                  <a16:creationId xmlns:a16="http://schemas.microsoft.com/office/drawing/2014/main" id="{84580E91-ADBF-47FF-96C6-7B1B5EB22320}"/>
                </a:ext>
              </a:extLst>
            </p:cNvPr>
            <p:cNvCxnSpPr>
              <a:cxnSpLocks/>
            </p:cNvCxnSpPr>
            <p:nvPr/>
          </p:nvCxnSpPr>
          <p:spPr>
            <a:xfrm>
              <a:off x="4719638" y="4759325"/>
              <a:ext cx="461962" cy="0"/>
            </a:xfrm>
            <a:prstGeom prst="straightConnector1">
              <a:avLst/>
            </a:prstGeom>
            <a:ln w="28575">
              <a:solidFill>
                <a:schemeClr val="tx1"/>
              </a:solidFill>
              <a:headEnd w="sm" len="sm"/>
              <a:tailEnd type="stealth"/>
            </a:ln>
          </p:spPr>
          <p:style>
            <a:lnRef idx="1">
              <a:schemeClr val="accent1"/>
            </a:lnRef>
            <a:fillRef idx="0">
              <a:schemeClr val="accent1"/>
            </a:fillRef>
            <a:effectRef idx="0">
              <a:schemeClr val="accent1"/>
            </a:effectRef>
            <a:fontRef idx="minor">
              <a:schemeClr val="tx1"/>
            </a:fontRef>
          </p:style>
        </p:cxnSp>
        <p:sp>
          <p:nvSpPr>
            <p:cNvPr id="183" name="文本框 182">
              <a:extLst>
                <a:ext uri="{FF2B5EF4-FFF2-40B4-BE49-F238E27FC236}">
                  <a16:creationId xmlns:a16="http://schemas.microsoft.com/office/drawing/2014/main" id="{B6BE2C76-05F5-4274-94A0-16DC151DDF30}"/>
                </a:ext>
              </a:extLst>
            </p:cNvPr>
            <p:cNvSpPr txBox="1">
              <a:spLocks noRot="1" noChangeAspect="1" noMove="1" noResize="1" noEditPoints="1" noAdjustHandles="1" noChangeArrowheads="1" noChangeShapeType="1" noTextEdit="1"/>
            </p:cNvSpPr>
            <p:nvPr/>
          </p:nvSpPr>
          <p:spPr>
            <a:xfrm>
              <a:off x="4340122" y="5321166"/>
              <a:ext cx="438582" cy="246221"/>
            </a:xfrm>
            <a:prstGeom prst="rect">
              <a:avLst/>
            </a:prstGeom>
            <a:blipFill>
              <a:blip r:embed="rId16"/>
              <a:stretch>
                <a:fillRect l="-5556" r="-1389" b="-17500"/>
              </a:stretch>
            </a:blipFill>
          </p:spPr>
          <p:txBody>
            <a:bodyPr/>
            <a:lstStyle/>
            <a:p>
              <a:r>
                <a:rPr lang="zh-CN" altLang="en-US">
                  <a:noFill/>
                </a:rPr>
                <a:t> </a:t>
              </a:r>
            </a:p>
          </p:txBody>
        </p:sp>
        <p:sp>
          <p:nvSpPr>
            <p:cNvPr id="191" name="流程图: 接点 190">
              <a:extLst>
                <a:ext uri="{FF2B5EF4-FFF2-40B4-BE49-F238E27FC236}">
                  <a16:creationId xmlns:a16="http://schemas.microsoft.com/office/drawing/2014/main" id="{3484C9AD-B4C7-4120-BD22-BE640FAF5397}"/>
                </a:ext>
              </a:extLst>
            </p:cNvPr>
            <p:cNvSpPr/>
            <p:nvPr/>
          </p:nvSpPr>
          <p:spPr>
            <a:xfrm flipH="1" flipV="1">
              <a:off x="4287838" y="3562350"/>
              <a:ext cx="330200" cy="330200"/>
            </a:xfrm>
            <a:prstGeom prst="flowChartConnector">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92" name="直接箭头连接符 191">
              <a:extLst>
                <a:ext uri="{FF2B5EF4-FFF2-40B4-BE49-F238E27FC236}">
                  <a16:creationId xmlns:a16="http://schemas.microsoft.com/office/drawing/2014/main" id="{E1C053A0-D68F-40A6-BD31-E013B489D109}"/>
                </a:ext>
              </a:extLst>
            </p:cNvPr>
            <p:cNvCxnSpPr>
              <a:cxnSpLocks/>
            </p:cNvCxnSpPr>
            <p:nvPr/>
          </p:nvCxnSpPr>
          <p:spPr>
            <a:xfrm flipH="1" flipV="1">
              <a:off x="4765675" y="3733800"/>
              <a:ext cx="461963" cy="0"/>
            </a:xfrm>
            <a:prstGeom prst="straightConnector1">
              <a:avLst/>
            </a:prstGeom>
            <a:ln w="28575">
              <a:solidFill>
                <a:schemeClr val="tx1"/>
              </a:solidFill>
              <a:headEnd w="sm" len="sm"/>
              <a:tailEnd type="stealth"/>
            </a:ln>
          </p:spPr>
          <p:style>
            <a:lnRef idx="1">
              <a:schemeClr val="accent1"/>
            </a:lnRef>
            <a:fillRef idx="0">
              <a:schemeClr val="accent1"/>
            </a:fillRef>
            <a:effectRef idx="0">
              <a:schemeClr val="accent1"/>
            </a:effectRef>
            <a:fontRef idx="minor">
              <a:schemeClr val="tx1"/>
            </a:fontRef>
          </p:style>
        </p:cxnSp>
        <p:sp>
          <p:nvSpPr>
            <p:cNvPr id="193" name="文本框 192">
              <a:extLst>
                <a:ext uri="{FF2B5EF4-FFF2-40B4-BE49-F238E27FC236}">
                  <a16:creationId xmlns:a16="http://schemas.microsoft.com/office/drawing/2014/main" id="{8BECEA2F-34DC-4CA6-A5DD-5282F6368959}"/>
                </a:ext>
              </a:extLst>
            </p:cNvPr>
            <p:cNvSpPr txBox="1">
              <a:spLocks noRot="1" noChangeAspect="1" noMove="1" noResize="1" noEditPoints="1" noAdjustHandles="1" noChangeArrowheads="1" noChangeShapeType="1" noTextEdit="1"/>
            </p:cNvSpPr>
            <p:nvPr/>
          </p:nvSpPr>
          <p:spPr>
            <a:xfrm>
              <a:off x="5323088" y="4552416"/>
              <a:ext cx="237244" cy="276999"/>
            </a:xfrm>
            <a:prstGeom prst="rect">
              <a:avLst/>
            </a:prstGeom>
            <a:blipFill>
              <a:blip r:embed="rId17"/>
              <a:stretch>
                <a:fillRect/>
              </a:stretch>
            </a:blipFill>
          </p:spPr>
          <p:txBody>
            <a:bodyPr/>
            <a:lstStyle/>
            <a:p>
              <a:r>
                <a:rPr lang="zh-CN" altLang="en-US">
                  <a:noFill/>
                </a:rPr>
                <a:t> </a:t>
              </a:r>
            </a:p>
          </p:txBody>
        </p:sp>
        <p:sp>
          <p:nvSpPr>
            <p:cNvPr id="194" name="文本框 193">
              <a:extLst>
                <a:ext uri="{FF2B5EF4-FFF2-40B4-BE49-F238E27FC236}">
                  <a16:creationId xmlns:a16="http://schemas.microsoft.com/office/drawing/2014/main" id="{E2BF0766-A617-4742-A3DE-77AEB12A709C}"/>
                </a:ext>
              </a:extLst>
            </p:cNvPr>
            <p:cNvSpPr txBox="1">
              <a:spLocks noRot="1" noChangeAspect="1" noMove="1" noResize="1" noEditPoints="1" noAdjustHandles="1" noChangeArrowheads="1" noChangeShapeType="1" noTextEdit="1"/>
            </p:cNvSpPr>
            <p:nvPr/>
          </p:nvSpPr>
          <p:spPr>
            <a:xfrm>
              <a:off x="5357750" y="3585516"/>
              <a:ext cx="237244" cy="276999"/>
            </a:xfrm>
            <a:prstGeom prst="rect">
              <a:avLst/>
            </a:prstGeom>
            <a:blipFill>
              <a:blip r:embed="rId18"/>
              <a:stretch>
                <a:fillRect/>
              </a:stretch>
            </a:blipFill>
          </p:spPr>
          <p:txBody>
            <a:bodyPr/>
            <a:lstStyle/>
            <a:p>
              <a:r>
                <a:rPr lang="zh-CN" altLang="en-US">
                  <a:noFill/>
                </a:rPr>
                <a:t> </a:t>
              </a:r>
            </a:p>
          </p:txBody>
        </p:sp>
        <p:sp>
          <p:nvSpPr>
            <p:cNvPr id="197" name="文本框 196">
              <a:extLst>
                <a:ext uri="{FF2B5EF4-FFF2-40B4-BE49-F238E27FC236}">
                  <a16:creationId xmlns:a16="http://schemas.microsoft.com/office/drawing/2014/main" id="{A334F9A9-1FEE-4EA3-A208-5FD1AA98ECB5}"/>
                </a:ext>
              </a:extLst>
            </p:cNvPr>
            <p:cNvSpPr txBox="1">
              <a:spLocks noRot="1" noChangeAspect="1" noMove="1" noResize="1" noEditPoints="1" noAdjustHandles="1" noChangeArrowheads="1" noChangeShapeType="1" noTextEdit="1"/>
            </p:cNvSpPr>
            <p:nvPr/>
          </p:nvSpPr>
          <p:spPr>
            <a:xfrm>
              <a:off x="672469" y="4142035"/>
              <a:ext cx="255558" cy="225959"/>
            </a:xfrm>
            <a:prstGeom prst="rect">
              <a:avLst/>
            </a:prstGeom>
            <a:blipFill>
              <a:blip r:embed="rId19"/>
              <a:stretch>
                <a:fillRect l="-19048" r="-7143" b="-23684"/>
              </a:stretch>
            </a:blipFill>
          </p:spPr>
          <p:txBody>
            <a:bodyPr/>
            <a:lstStyle/>
            <a:p>
              <a:r>
                <a:rPr lang="zh-CN" altLang="en-US">
                  <a:noFill/>
                </a:rPr>
                <a:t> </a:t>
              </a:r>
            </a:p>
          </p:txBody>
        </p:sp>
        <p:sp>
          <p:nvSpPr>
            <p:cNvPr id="198" name="文本框 197">
              <a:extLst>
                <a:ext uri="{FF2B5EF4-FFF2-40B4-BE49-F238E27FC236}">
                  <a16:creationId xmlns:a16="http://schemas.microsoft.com/office/drawing/2014/main" id="{C85184C3-DD3B-4182-9836-29684D1A6FCD}"/>
                </a:ext>
              </a:extLst>
            </p:cNvPr>
            <p:cNvSpPr txBox="1">
              <a:spLocks noRot="1" noChangeAspect="1" noMove="1" noResize="1" noEditPoints="1" noAdjustHandles="1" noChangeArrowheads="1" noChangeShapeType="1" noTextEdit="1"/>
            </p:cNvSpPr>
            <p:nvPr/>
          </p:nvSpPr>
          <p:spPr>
            <a:xfrm>
              <a:off x="1567218" y="4120711"/>
              <a:ext cx="283218" cy="246221"/>
            </a:xfrm>
            <a:prstGeom prst="rect">
              <a:avLst/>
            </a:prstGeom>
            <a:blipFill>
              <a:blip r:embed="rId20"/>
              <a:stretch>
                <a:fillRect l="-12766" r="-2128" b="-17500"/>
              </a:stretch>
            </a:blipFill>
          </p:spPr>
          <p:txBody>
            <a:bodyPr/>
            <a:lstStyle/>
            <a:p>
              <a:r>
                <a:rPr lang="zh-CN" altLang="en-US">
                  <a:noFill/>
                </a:rPr>
                <a:t> </a:t>
              </a:r>
            </a:p>
          </p:txBody>
        </p:sp>
        <p:sp>
          <p:nvSpPr>
            <p:cNvPr id="199" name="文本框 198">
              <a:extLst>
                <a:ext uri="{FF2B5EF4-FFF2-40B4-BE49-F238E27FC236}">
                  <a16:creationId xmlns:a16="http://schemas.microsoft.com/office/drawing/2014/main" id="{111DC1BA-F38B-4E08-9F9C-C06EB0F3CA36}"/>
                </a:ext>
              </a:extLst>
            </p:cNvPr>
            <p:cNvSpPr txBox="1">
              <a:spLocks noRot="1" noChangeAspect="1" noMove="1" noResize="1" noEditPoints="1" noAdjustHandles="1" noChangeArrowheads="1" noChangeShapeType="1" noTextEdit="1"/>
            </p:cNvSpPr>
            <p:nvPr/>
          </p:nvSpPr>
          <p:spPr>
            <a:xfrm>
              <a:off x="3323257" y="4140343"/>
              <a:ext cx="266420" cy="246221"/>
            </a:xfrm>
            <a:prstGeom prst="rect">
              <a:avLst/>
            </a:prstGeom>
            <a:blipFill>
              <a:blip r:embed="rId21"/>
              <a:stretch>
                <a:fillRect l="-13636" r="-2273" b="-14634"/>
              </a:stretch>
            </a:blipFill>
          </p:spPr>
          <p:txBody>
            <a:bodyPr/>
            <a:lstStyle/>
            <a:p>
              <a:r>
                <a:rPr lang="zh-CN" altLang="en-US">
                  <a:noFill/>
                </a:rPr>
                <a:t> </a:t>
              </a:r>
            </a:p>
          </p:txBody>
        </p:sp>
        <p:sp>
          <p:nvSpPr>
            <p:cNvPr id="203" name="流程图: 接点 202">
              <a:extLst>
                <a:ext uri="{FF2B5EF4-FFF2-40B4-BE49-F238E27FC236}">
                  <a16:creationId xmlns:a16="http://schemas.microsoft.com/office/drawing/2014/main" id="{359DB9BA-1ED3-4E0C-84EC-D3B6A74D97C7}"/>
                </a:ext>
              </a:extLst>
            </p:cNvPr>
            <p:cNvSpPr/>
            <p:nvPr/>
          </p:nvSpPr>
          <p:spPr>
            <a:xfrm flipH="1" flipV="1">
              <a:off x="612775" y="4111625"/>
              <a:ext cx="330200" cy="330200"/>
            </a:xfrm>
            <a:prstGeom prst="flowChartConnector">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205" name="直接箭头连接符 204">
              <a:extLst>
                <a:ext uri="{FF2B5EF4-FFF2-40B4-BE49-F238E27FC236}">
                  <a16:creationId xmlns:a16="http://schemas.microsoft.com/office/drawing/2014/main" id="{44B916AB-20C1-4600-85C2-EA7E9F95793F}"/>
                </a:ext>
              </a:extLst>
            </p:cNvPr>
            <p:cNvCxnSpPr>
              <a:cxnSpLocks/>
            </p:cNvCxnSpPr>
            <p:nvPr/>
          </p:nvCxnSpPr>
          <p:spPr>
            <a:xfrm flipH="1">
              <a:off x="4449763" y="3178175"/>
              <a:ext cx="0" cy="307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6" name="文本框 215">
              <a:extLst>
                <a:ext uri="{FF2B5EF4-FFF2-40B4-BE49-F238E27FC236}">
                  <a16:creationId xmlns:a16="http://schemas.microsoft.com/office/drawing/2014/main" id="{9030D1B6-1F8B-4DF1-B5AB-576CA4DE4407}"/>
                </a:ext>
              </a:extLst>
            </p:cNvPr>
            <p:cNvSpPr txBox="1">
              <a:spLocks noRot="1" noChangeAspect="1" noMove="1" noResize="1" noEditPoints="1" noAdjustHandles="1" noChangeArrowheads="1" noChangeShapeType="1" noTextEdit="1"/>
            </p:cNvSpPr>
            <p:nvPr/>
          </p:nvSpPr>
          <p:spPr>
            <a:xfrm>
              <a:off x="4305580" y="4104563"/>
              <a:ext cx="461986" cy="246221"/>
            </a:xfrm>
            <a:prstGeom prst="rect">
              <a:avLst/>
            </a:prstGeom>
            <a:blipFill>
              <a:blip r:embed="rId22"/>
              <a:stretch>
                <a:fillRect l="-7895" r="-1316" b="-14634"/>
              </a:stretch>
            </a:blipFill>
          </p:spPr>
          <p:txBody>
            <a:bodyPr/>
            <a:lstStyle/>
            <a:p>
              <a:r>
                <a:rPr lang="zh-CN" altLang="en-US">
                  <a:noFill/>
                </a:rPr>
                <a:t> </a:t>
              </a:r>
            </a:p>
          </p:txBody>
        </p:sp>
        <p:cxnSp>
          <p:nvCxnSpPr>
            <p:cNvPr id="217" name="直接箭头连接符 216">
              <a:extLst>
                <a:ext uri="{FF2B5EF4-FFF2-40B4-BE49-F238E27FC236}">
                  <a16:creationId xmlns:a16="http://schemas.microsoft.com/office/drawing/2014/main" id="{C623B76B-7D7E-494E-9027-F1C225D6F46D}"/>
                </a:ext>
              </a:extLst>
            </p:cNvPr>
            <p:cNvCxnSpPr>
              <a:cxnSpLocks/>
            </p:cNvCxnSpPr>
            <p:nvPr/>
          </p:nvCxnSpPr>
          <p:spPr>
            <a:xfrm flipH="1">
              <a:off x="3448050" y="3913188"/>
              <a:ext cx="0" cy="1920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直接箭头连接符 217">
              <a:extLst>
                <a:ext uri="{FF2B5EF4-FFF2-40B4-BE49-F238E27FC236}">
                  <a16:creationId xmlns:a16="http://schemas.microsoft.com/office/drawing/2014/main" id="{1260F9A0-6262-4839-BD2E-ACD7C9B16F4C}"/>
                </a:ext>
              </a:extLst>
            </p:cNvPr>
            <p:cNvCxnSpPr>
              <a:cxnSpLocks/>
            </p:cNvCxnSpPr>
            <p:nvPr/>
          </p:nvCxnSpPr>
          <p:spPr>
            <a:xfrm flipH="1">
              <a:off x="1720850" y="3903663"/>
              <a:ext cx="0" cy="2111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直接箭头连接符 218">
              <a:extLst>
                <a:ext uri="{FF2B5EF4-FFF2-40B4-BE49-F238E27FC236}">
                  <a16:creationId xmlns:a16="http://schemas.microsoft.com/office/drawing/2014/main" id="{17E712F2-1645-4E18-981B-68EFA45C4A86}"/>
                </a:ext>
              </a:extLst>
            </p:cNvPr>
            <p:cNvCxnSpPr>
              <a:cxnSpLocks/>
            </p:cNvCxnSpPr>
            <p:nvPr/>
          </p:nvCxnSpPr>
          <p:spPr>
            <a:xfrm flipH="1">
              <a:off x="760413" y="3917950"/>
              <a:ext cx="0" cy="2111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直接箭头连接符 219">
              <a:extLst>
                <a:ext uri="{FF2B5EF4-FFF2-40B4-BE49-F238E27FC236}">
                  <a16:creationId xmlns:a16="http://schemas.microsoft.com/office/drawing/2014/main" id="{DA766938-8EE7-45D5-A0C6-79392AC3F68F}"/>
                </a:ext>
              </a:extLst>
            </p:cNvPr>
            <p:cNvCxnSpPr>
              <a:cxnSpLocks/>
            </p:cNvCxnSpPr>
            <p:nvPr/>
          </p:nvCxnSpPr>
          <p:spPr>
            <a:xfrm flipH="1">
              <a:off x="4443413" y="3905250"/>
              <a:ext cx="0" cy="2095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直接箭头连接符 220">
              <a:extLst>
                <a:ext uri="{FF2B5EF4-FFF2-40B4-BE49-F238E27FC236}">
                  <a16:creationId xmlns:a16="http://schemas.microsoft.com/office/drawing/2014/main" id="{39FD8FBA-8C57-4448-810B-2F8665EF55C1}"/>
                </a:ext>
              </a:extLst>
            </p:cNvPr>
            <p:cNvCxnSpPr>
              <a:cxnSpLocks/>
            </p:cNvCxnSpPr>
            <p:nvPr/>
          </p:nvCxnSpPr>
          <p:spPr>
            <a:xfrm flipH="1" flipV="1">
              <a:off x="3454400" y="4437063"/>
              <a:ext cx="0" cy="1746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直接箭头连接符 221">
              <a:extLst>
                <a:ext uri="{FF2B5EF4-FFF2-40B4-BE49-F238E27FC236}">
                  <a16:creationId xmlns:a16="http://schemas.microsoft.com/office/drawing/2014/main" id="{7FB69278-501D-4C3D-B93B-8E8A85D7720D}"/>
                </a:ext>
              </a:extLst>
            </p:cNvPr>
            <p:cNvCxnSpPr>
              <a:cxnSpLocks/>
            </p:cNvCxnSpPr>
            <p:nvPr/>
          </p:nvCxnSpPr>
          <p:spPr>
            <a:xfrm flipH="1" flipV="1">
              <a:off x="1712913" y="4443413"/>
              <a:ext cx="0" cy="1920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3" name="直接箭头连接符 222">
              <a:extLst>
                <a:ext uri="{FF2B5EF4-FFF2-40B4-BE49-F238E27FC236}">
                  <a16:creationId xmlns:a16="http://schemas.microsoft.com/office/drawing/2014/main" id="{9FEB4C74-831E-4A27-A703-2FCF24A568BD}"/>
                </a:ext>
              </a:extLst>
            </p:cNvPr>
            <p:cNvCxnSpPr>
              <a:cxnSpLocks/>
            </p:cNvCxnSpPr>
            <p:nvPr/>
          </p:nvCxnSpPr>
          <p:spPr>
            <a:xfrm flipH="1" flipV="1">
              <a:off x="752475" y="4451350"/>
              <a:ext cx="0" cy="1746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直接箭头连接符 223">
              <a:extLst>
                <a:ext uri="{FF2B5EF4-FFF2-40B4-BE49-F238E27FC236}">
                  <a16:creationId xmlns:a16="http://schemas.microsoft.com/office/drawing/2014/main" id="{184FFC13-B157-4E9A-B561-7CC9F77D8DEC}"/>
                </a:ext>
              </a:extLst>
            </p:cNvPr>
            <p:cNvCxnSpPr>
              <a:cxnSpLocks/>
            </p:cNvCxnSpPr>
            <p:nvPr/>
          </p:nvCxnSpPr>
          <p:spPr>
            <a:xfrm flipH="1" flipV="1">
              <a:off x="4435475" y="4414838"/>
              <a:ext cx="0" cy="1920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65B99C6B-4AC8-4702-8F1B-DEF326B14F52}"/>
                    </a:ext>
                  </a:extLst>
                </p:cNvPr>
                <p:cNvSpPr txBox="1"/>
                <p:nvPr/>
              </p:nvSpPr>
              <p:spPr>
                <a:xfrm>
                  <a:off x="619729" y="4649538"/>
                  <a:ext cx="29437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116" name="文本框 115">
                  <a:extLst>
                    <a:ext uri="{FF2B5EF4-FFF2-40B4-BE49-F238E27FC236}">
                      <a16:creationId xmlns:a16="http://schemas.microsoft.com/office/drawing/2014/main" id="{65B99C6B-4AC8-4702-8F1B-DEF326B14F52}"/>
                    </a:ext>
                  </a:extLst>
                </p:cNvPr>
                <p:cNvSpPr txBox="1">
                  <a:spLocks noRot="1" noChangeAspect="1" noMove="1" noResize="1" noEditPoints="1" noAdjustHandles="1" noChangeArrowheads="1" noChangeShapeType="1" noTextEdit="1"/>
                </p:cNvSpPr>
                <p:nvPr/>
              </p:nvSpPr>
              <p:spPr>
                <a:xfrm>
                  <a:off x="619729" y="4649538"/>
                  <a:ext cx="294375" cy="276999"/>
                </a:xfrm>
                <a:prstGeom prst="rect">
                  <a:avLst/>
                </a:prstGeom>
                <a:blipFill>
                  <a:blip r:embed="rId23"/>
                  <a:stretch>
                    <a:fillRect l="-11321" r="-1887" b="-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9" name="文本框 118">
                  <a:extLst>
                    <a:ext uri="{FF2B5EF4-FFF2-40B4-BE49-F238E27FC236}">
                      <a16:creationId xmlns:a16="http://schemas.microsoft.com/office/drawing/2014/main" id="{013EF5A0-90E6-492E-AFC9-B69ECEF07BB7}"/>
                    </a:ext>
                  </a:extLst>
                </p:cNvPr>
                <p:cNvSpPr txBox="1"/>
                <p:nvPr/>
              </p:nvSpPr>
              <p:spPr>
                <a:xfrm>
                  <a:off x="3335100" y="4636250"/>
                  <a:ext cx="2801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119" name="文本框 118">
                  <a:extLst>
                    <a:ext uri="{FF2B5EF4-FFF2-40B4-BE49-F238E27FC236}">
                      <a16:creationId xmlns:a16="http://schemas.microsoft.com/office/drawing/2014/main" id="{013EF5A0-90E6-492E-AFC9-B69ECEF07BB7}"/>
                    </a:ext>
                  </a:extLst>
                </p:cNvPr>
                <p:cNvSpPr txBox="1">
                  <a:spLocks noRot="1" noChangeAspect="1" noMove="1" noResize="1" noEditPoints="1" noAdjustHandles="1" noChangeArrowheads="1" noChangeShapeType="1" noTextEdit="1"/>
                </p:cNvSpPr>
                <p:nvPr/>
              </p:nvSpPr>
              <p:spPr>
                <a:xfrm>
                  <a:off x="3335100" y="4636250"/>
                  <a:ext cx="280141" cy="276999"/>
                </a:xfrm>
                <a:prstGeom prst="rect">
                  <a:avLst/>
                </a:prstGeom>
                <a:blipFill>
                  <a:blip r:embed="rId24"/>
                  <a:stretch>
                    <a:fillRect l="-11765" b="-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 name="文本框 119">
                  <a:extLst>
                    <a:ext uri="{FF2B5EF4-FFF2-40B4-BE49-F238E27FC236}">
                      <a16:creationId xmlns:a16="http://schemas.microsoft.com/office/drawing/2014/main" id="{4745D44B-1670-48F4-BCA8-95E708043374}"/>
                    </a:ext>
                  </a:extLst>
                </p:cNvPr>
                <p:cNvSpPr txBox="1"/>
                <p:nvPr/>
              </p:nvSpPr>
              <p:spPr>
                <a:xfrm>
                  <a:off x="1561845" y="4667468"/>
                  <a:ext cx="2996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20" name="文本框 119">
                  <a:extLst>
                    <a:ext uri="{FF2B5EF4-FFF2-40B4-BE49-F238E27FC236}">
                      <a16:creationId xmlns:a16="http://schemas.microsoft.com/office/drawing/2014/main" id="{4745D44B-1670-48F4-BCA8-95E708043374}"/>
                    </a:ext>
                  </a:extLst>
                </p:cNvPr>
                <p:cNvSpPr txBox="1">
                  <a:spLocks noRot="1" noChangeAspect="1" noMove="1" noResize="1" noEditPoints="1" noAdjustHandles="1" noChangeArrowheads="1" noChangeShapeType="1" noTextEdit="1"/>
                </p:cNvSpPr>
                <p:nvPr/>
              </p:nvSpPr>
              <p:spPr>
                <a:xfrm>
                  <a:off x="1561845" y="4667468"/>
                  <a:ext cx="299697" cy="276999"/>
                </a:xfrm>
                <a:prstGeom prst="rect">
                  <a:avLst/>
                </a:prstGeom>
                <a:blipFill>
                  <a:blip r:embed="rId25"/>
                  <a:stretch>
                    <a:fillRect l="-11111" r="-1852" b="-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2" name="文本框 121">
                  <a:extLst>
                    <a:ext uri="{FF2B5EF4-FFF2-40B4-BE49-F238E27FC236}">
                      <a16:creationId xmlns:a16="http://schemas.microsoft.com/office/drawing/2014/main" id="{5BA12A13-9398-4D32-8905-43D7E0AA819C}"/>
                    </a:ext>
                  </a:extLst>
                </p:cNvPr>
                <p:cNvSpPr txBox="1"/>
                <p:nvPr/>
              </p:nvSpPr>
              <p:spPr>
                <a:xfrm>
                  <a:off x="4236964" y="4633866"/>
                  <a:ext cx="49975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m:oMathPara>
                  </a14:m>
                  <a:endParaRPr lang="zh-CN" altLang="en-US" dirty="0"/>
                </a:p>
              </p:txBody>
            </p:sp>
          </mc:Choice>
          <mc:Fallback xmlns="">
            <p:sp>
              <p:nvSpPr>
                <p:cNvPr id="122" name="文本框 121">
                  <a:extLst>
                    <a:ext uri="{FF2B5EF4-FFF2-40B4-BE49-F238E27FC236}">
                      <a16:creationId xmlns:a16="http://schemas.microsoft.com/office/drawing/2014/main" id="{5BA12A13-9398-4D32-8905-43D7E0AA819C}"/>
                    </a:ext>
                  </a:extLst>
                </p:cNvPr>
                <p:cNvSpPr txBox="1">
                  <a:spLocks noRot="1" noChangeAspect="1" noMove="1" noResize="1" noEditPoints="1" noAdjustHandles="1" noChangeArrowheads="1" noChangeShapeType="1" noTextEdit="1"/>
                </p:cNvSpPr>
                <p:nvPr/>
              </p:nvSpPr>
              <p:spPr>
                <a:xfrm>
                  <a:off x="4236964" y="4633866"/>
                  <a:ext cx="499752" cy="276999"/>
                </a:xfrm>
                <a:prstGeom prst="rect">
                  <a:avLst/>
                </a:prstGeom>
                <a:blipFill>
                  <a:blip r:embed="rId26"/>
                  <a:stretch>
                    <a:fillRect l="-4444" b="-6000"/>
                  </a:stretch>
                </a:blipFill>
              </p:spPr>
              <p:txBody>
                <a:bodyPr/>
                <a:lstStyle/>
                <a:p>
                  <a:r>
                    <a:rPr lang="zh-CN" altLang="en-US">
                      <a:noFill/>
                    </a:rPr>
                    <a:t> </a:t>
                  </a:r>
                </a:p>
              </p:txBody>
            </p:sp>
          </mc:Fallback>
        </mc:AlternateContent>
        <p:sp>
          <p:nvSpPr>
            <p:cNvPr id="124" name="文本框 123">
              <a:extLst>
                <a:ext uri="{FF2B5EF4-FFF2-40B4-BE49-F238E27FC236}">
                  <a16:creationId xmlns:a16="http://schemas.microsoft.com/office/drawing/2014/main" id="{C7B7F2E5-9A93-4CF0-A2AC-0EEC4117822E}"/>
                </a:ext>
              </a:extLst>
            </p:cNvPr>
            <p:cNvSpPr txBox="1"/>
            <p:nvPr/>
          </p:nvSpPr>
          <p:spPr>
            <a:xfrm>
              <a:off x="632541" y="3585516"/>
              <a:ext cx="59" cy="251817"/>
            </a:xfrm>
            <a:prstGeom prst="rect">
              <a:avLst/>
            </a:prstGeom>
            <a:noFill/>
          </p:spPr>
          <p:txBody>
            <a:bodyPr wrap="none" lIns="0" tIns="0" rIns="0" bIns="0" rtlCol="0">
              <a:spAutoFit/>
            </a:bodyPr>
            <a:lstStyle/>
            <a:p>
              <a:endParaRPr lang="zh-CN" altLang="en-US" dirty="0"/>
            </a:p>
          </p:txBody>
        </p:sp>
        <mc:AlternateContent xmlns:mc="http://schemas.openxmlformats.org/markup-compatibility/2006" xmlns:a14="http://schemas.microsoft.com/office/drawing/2010/main">
          <mc:Choice Requires="a14">
            <p:sp>
              <p:nvSpPr>
                <p:cNvPr id="126" name="文本框 125">
                  <a:extLst>
                    <a:ext uri="{FF2B5EF4-FFF2-40B4-BE49-F238E27FC236}">
                      <a16:creationId xmlns:a16="http://schemas.microsoft.com/office/drawing/2014/main" id="{E4FD098E-A716-42DC-A9CE-AF2D84E72822}"/>
                    </a:ext>
                  </a:extLst>
                </p:cNvPr>
                <p:cNvSpPr txBox="1"/>
                <p:nvPr/>
              </p:nvSpPr>
              <p:spPr>
                <a:xfrm>
                  <a:off x="3327569" y="3581165"/>
                  <a:ext cx="254674" cy="2518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sub>
                          <m:sup>
                            <m:r>
                              <a:rPr lang="en-US" altLang="zh-CN" i="1">
                                <a:latin typeface="Cambria Math" panose="02040503050406030204" pitchFamily="18" charset="0"/>
                              </a:rPr>
                              <m:t>·</m:t>
                            </m:r>
                          </m:sup>
                        </m:sSubSup>
                      </m:oMath>
                    </m:oMathPara>
                  </a14:m>
                  <a:endParaRPr lang="zh-CN" altLang="en-US" dirty="0"/>
                </a:p>
              </p:txBody>
            </p:sp>
          </mc:Choice>
          <mc:Fallback xmlns="">
            <p:sp>
              <p:nvSpPr>
                <p:cNvPr id="126" name="文本框 125">
                  <a:extLst>
                    <a:ext uri="{FF2B5EF4-FFF2-40B4-BE49-F238E27FC236}">
                      <a16:creationId xmlns:a16="http://schemas.microsoft.com/office/drawing/2014/main" id="{E4FD098E-A716-42DC-A9CE-AF2D84E72822}"/>
                    </a:ext>
                  </a:extLst>
                </p:cNvPr>
                <p:cNvSpPr txBox="1">
                  <a:spLocks noRot="1" noChangeAspect="1" noMove="1" noResize="1" noEditPoints="1" noAdjustHandles="1" noChangeArrowheads="1" noChangeShapeType="1" noTextEdit="1"/>
                </p:cNvSpPr>
                <p:nvPr/>
              </p:nvSpPr>
              <p:spPr>
                <a:xfrm>
                  <a:off x="3327569" y="3581165"/>
                  <a:ext cx="254674" cy="251817"/>
                </a:xfrm>
                <a:prstGeom prst="rect">
                  <a:avLst/>
                </a:prstGeom>
                <a:blipFill>
                  <a:blip r:embed="rId27"/>
                  <a:stretch>
                    <a:fillRect l="-19565" r="-2174"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7" name="文本框 126">
                  <a:extLst>
                    <a:ext uri="{FF2B5EF4-FFF2-40B4-BE49-F238E27FC236}">
                      <a16:creationId xmlns:a16="http://schemas.microsoft.com/office/drawing/2014/main" id="{A3204856-2CF1-4C52-AC0E-1F94F35D6844}"/>
                    </a:ext>
                  </a:extLst>
                </p:cNvPr>
                <p:cNvSpPr txBox="1"/>
                <p:nvPr/>
              </p:nvSpPr>
              <p:spPr>
                <a:xfrm>
                  <a:off x="110689" y="4779144"/>
                  <a:ext cx="492562" cy="2851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hh</m:t>
                            </m:r>
                          </m:sub>
                        </m:sSub>
                      </m:oMath>
                    </m:oMathPara>
                  </a14:m>
                  <a:endParaRPr lang="zh-CN" altLang="en-US" sz="1600" dirty="0"/>
                </a:p>
              </p:txBody>
            </p:sp>
          </mc:Choice>
          <mc:Fallback xmlns="">
            <p:sp>
              <p:nvSpPr>
                <p:cNvPr id="127" name="文本框 126">
                  <a:extLst>
                    <a:ext uri="{FF2B5EF4-FFF2-40B4-BE49-F238E27FC236}">
                      <a16:creationId xmlns:a16="http://schemas.microsoft.com/office/drawing/2014/main" id="{A3204856-2CF1-4C52-AC0E-1F94F35D6844}"/>
                    </a:ext>
                  </a:extLst>
                </p:cNvPr>
                <p:cNvSpPr txBox="1">
                  <a:spLocks noRot="1" noChangeAspect="1" noMove="1" noResize="1" noEditPoints="1" noAdjustHandles="1" noChangeArrowheads="1" noChangeShapeType="1" noTextEdit="1"/>
                </p:cNvSpPr>
                <p:nvPr/>
              </p:nvSpPr>
              <p:spPr>
                <a:xfrm>
                  <a:off x="110689" y="4779144"/>
                  <a:ext cx="492562" cy="285105"/>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8" name="文本框 127">
                  <a:extLst>
                    <a:ext uri="{FF2B5EF4-FFF2-40B4-BE49-F238E27FC236}">
                      <a16:creationId xmlns:a16="http://schemas.microsoft.com/office/drawing/2014/main" id="{F69E8DA5-D575-41EE-BD6A-B327520F23CC}"/>
                    </a:ext>
                  </a:extLst>
                </p:cNvPr>
                <p:cNvSpPr txBox="1"/>
                <p:nvPr/>
              </p:nvSpPr>
              <p:spPr>
                <a:xfrm>
                  <a:off x="1035773" y="4801791"/>
                  <a:ext cx="492562" cy="2851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hh</m:t>
                            </m:r>
                          </m:sub>
                        </m:sSub>
                      </m:oMath>
                    </m:oMathPara>
                  </a14:m>
                  <a:endParaRPr lang="zh-CN" altLang="en-US" sz="1600" dirty="0"/>
                </a:p>
              </p:txBody>
            </p:sp>
          </mc:Choice>
          <mc:Fallback xmlns="">
            <p:sp>
              <p:nvSpPr>
                <p:cNvPr id="128" name="文本框 127">
                  <a:extLst>
                    <a:ext uri="{FF2B5EF4-FFF2-40B4-BE49-F238E27FC236}">
                      <a16:creationId xmlns:a16="http://schemas.microsoft.com/office/drawing/2014/main" id="{F69E8DA5-D575-41EE-BD6A-B327520F23CC}"/>
                    </a:ext>
                  </a:extLst>
                </p:cNvPr>
                <p:cNvSpPr txBox="1">
                  <a:spLocks noRot="1" noChangeAspect="1" noMove="1" noResize="1" noEditPoints="1" noAdjustHandles="1" noChangeArrowheads="1" noChangeShapeType="1" noTextEdit="1"/>
                </p:cNvSpPr>
                <p:nvPr/>
              </p:nvSpPr>
              <p:spPr>
                <a:xfrm>
                  <a:off x="1035773" y="4801791"/>
                  <a:ext cx="492562" cy="285105"/>
                </a:xfrm>
                <a:prstGeom prst="rect">
                  <a:avLst/>
                </a:prstGeom>
                <a:blipFill>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9" name="文本框 128">
                  <a:extLst>
                    <a:ext uri="{FF2B5EF4-FFF2-40B4-BE49-F238E27FC236}">
                      <a16:creationId xmlns:a16="http://schemas.microsoft.com/office/drawing/2014/main" id="{2F340BFE-52E1-4630-BCC8-C14963703EF9}"/>
                    </a:ext>
                  </a:extLst>
                </p:cNvPr>
                <p:cNvSpPr txBox="1"/>
                <p:nvPr/>
              </p:nvSpPr>
              <p:spPr>
                <a:xfrm>
                  <a:off x="2010926" y="4779781"/>
                  <a:ext cx="492562" cy="2851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hh</m:t>
                            </m:r>
                          </m:sub>
                        </m:sSub>
                      </m:oMath>
                    </m:oMathPara>
                  </a14:m>
                  <a:endParaRPr lang="zh-CN" altLang="en-US" sz="1600" dirty="0"/>
                </a:p>
              </p:txBody>
            </p:sp>
          </mc:Choice>
          <mc:Fallback xmlns="">
            <p:sp>
              <p:nvSpPr>
                <p:cNvPr id="129" name="文本框 128">
                  <a:extLst>
                    <a:ext uri="{FF2B5EF4-FFF2-40B4-BE49-F238E27FC236}">
                      <a16:creationId xmlns:a16="http://schemas.microsoft.com/office/drawing/2014/main" id="{2F340BFE-52E1-4630-BCC8-C14963703EF9}"/>
                    </a:ext>
                  </a:extLst>
                </p:cNvPr>
                <p:cNvSpPr txBox="1">
                  <a:spLocks noRot="1" noChangeAspect="1" noMove="1" noResize="1" noEditPoints="1" noAdjustHandles="1" noChangeArrowheads="1" noChangeShapeType="1" noTextEdit="1"/>
                </p:cNvSpPr>
                <p:nvPr/>
              </p:nvSpPr>
              <p:spPr>
                <a:xfrm>
                  <a:off x="2010926" y="4779781"/>
                  <a:ext cx="492562" cy="285105"/>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0" name="文本框 129">
                  <a:extLst>
                    <a:ext uri="{FF2B5EF4-FFF2-40B4-BE49-F238E27FC236}">
                      <a16:creationId xmlns:a16="http://schemas.microsoft.com/office/drawing/2014/main" id="{8C4B4752-006B-4E29-A6A0-69C46EC9FA53}"/>
                    </a:ext>
                  </a:extLst>
                </p:cNvPr>
                <p:cNvSpPr txBox="1"/>
                <p:nvPr/>
              </p:nvSpPr>
              <p:spPr>
                <a:xfrm>
                  <a:off x="2750166" y="4801532"/>
                  <a:ext cx="492562" cy="2851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hh</m:t>
                            </m:r>
                          </m:sub>
                        </m:sSub>
                      </m:oMath>
                    </m:oMathPara>
                  </a14:m>
                  <a:endParaRPr lang="zh-CN" altLang="en-US" sz="1600" dirty="0"/>
                </a:p>
              </p:txBody>
            </p:sp>
          </mc:Choice>
          <mc:Fallback xmlns="">
            <p:sp>
              <p:nvSpPr>
                <p:cNvPr id="130" name="文本框 129">
                  <a:extLst>
                    <a:ext uri="{FF2B5EF4-FFF2-40B4-BE49-F238E27FC236}">
                      <a16:creationId xmlns:a16="http://schemas.microsoft.com/office/drawing/2014/main" id="{8C4B4752-006B-4E29-A6A0-69C46EC9FA53}"/>
                    </a:ext>
                  </a:extLst>
                </p:cNvPr>
                <p:cNvSpPr txBox="1">
                  <a:spLocks noRot="1" noChangeAspect="1" noMove="1" noResize="1" noEditPoints="1" noAdjustHandles="1" noChangeArrowheads="1" noChangeShapeType="1" noTextEdit="1"/>
                </p:cNvSpPr>
                <p:nvPr/>
              </p:nvSpPr>
              <p:spPr>
                <a:xfrm>
                  <a:off x="2750166" y="4801532"/>
                  <a:ext cx="492562" cy="285105"/>
                </a:xfrm>
                <a:prstGeom prst="rect">
                  <a:avLst/>
                </a:prstGeom>
                <a:blipFill>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1" name="文本框 130">
                  <a:extLst>
                    <a:ext uri="{FF2B5EF4-FFF2-40B4-BE49-F238E27FC236}">
                      <a16:creationId xmlns:a16="http://schemas.microsoft.com/office/drawing/2014/main" id="{DC835C2D-5DD2-47CD-B769-694CA5F44A2A}"/>
                    </a:ext>
                  </a:extLst>
                </p:cNvPr>
                <p:cNvSpPr txBox="1"/>
                <p:nvPr/>
              </p:nvSpPr>
              <p:spPr>
                <a:xfrm>
                  <a:off x="3751592" y="4779144"/>
                  <a:ext cx="492562" cy="2851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hh</m:t>
                            </m:r>
                          </m:sub>
                        </m:sSub>
                      </m:oMath>
                    </m:oMathPara>
                  </a14:m>
                  <a:endParaRPr lang="zh-CN" altLang="en-US" sz="1600" dirty="0"/>
                </a:p>
              </p:txBody>
            </p:sp>
          </mc:Choice>
          <mc:Fallback xmlns="">
            <p:sp>
              <p:nvSpPr>
                <p:cNvPr id="131" name="文本框 130">
                  <a:extLst>
                    <a:ext uri="{FF2B5EF4-FFF2-40B4-BE49-F238E27FC236}">
                      <a16:creationId xmlns:a16="http://schemas.microsoft.com/office/drawing/2014/main" id="{DC835C2D-5DD2-47CD-B769-694CA5F44A2A}"/>
                    </a:ext>
                  </a:extLst>
                </p:cNvPr>
                <p:cNvSpPr txBox="1">
                  <a:spLocks noRot="1" noChangeAspect="1" noMove="1" noResize="1" noEditPoints="1" noAdjustHandles="1" noChangeArrowheads="1" noChangeShapeType="1" noTextEdit="1"/>
                </p:cNvSpPr>
                <p:nvPr/>
              </p:nvSpPr>
              <p:spPr>
                <a:xfrm>
                  <a:off x="3751592" y="4779144"/>
                  <a:ext cx="492562" cy="285105"/>
                </a:xfrm>
                <a:prstGeom prst="rect">
                  <a:avLst/>
                </a:prstGeom>
                <a:blipFill>
                  <a:blip r:embed="rId3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2" name="文本框 131">
                  <a:extLst>
                    <a:ext uri="{FF2B5EF4-FFF2-40B4-BE49-F238E27FC236}">
                      <a16:creationId xmlns:a16="http://schemas.microsoft.com/office/drawing/2014/main" id="{97870A89-7D25-4957-90D0-5378CBA8CC2E}"/>
                    </a:ext>
                  </a:extLst>
                </p:cNvPr>
                <p:cNvSpPr txBox="1"/>
                <p:nvPr/>
              </p:nvSpPr>
              <p:spPr>
                <a:xfrm>
                  <a:off x="4711848" y="4785761"/>
                  <a:ext cx="492562" cy="2851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hh</m:t>
                            </m:r>
                          </m:sub>
                        </m:sSub>
                      </m:oMath>
                    </m:oMathPara>
                  </a14:m>
                  <a:endParaRPr lang="zh-CN" altLang="en-US" sz="1600" dirty="0"/>
                </a:p>
              </p:txBody>
            </p:sp>
          </mc:Choice>
          <mc:Fallback xmlns="">
            <p:sp>
              <p:nvSpPr>
                <p:cNvPr id="132" name="文本框 131">
                  <a:extLst>
                    <a:ext uri="{FF2B5EF4-FFF2-40B4-BE49-F238E27FC236}">
                      <a16:creationId xmlns:a16="http://schemas.microsoft.com/office/drawing/2014/main" id="{97870A89-7D25-4957-90D0-5378CBA8CC2E}"/>
                    </a:ext>
                  </a:extLst>
                </p:cNvPr>
                <p:cNvSpPr txBox="1">
                  <a:spLocks noRot="1" noChangeAspect="1" noMove="1" noResize="1" noEditPoints="1" noAdjustHandles="1" noChangeArrowheads="1" noChangeShapeType="1" noTextEdit="1"/>
                </p:cNvSpPr>
                <p:nvPr/>
              </p:nvSpPr>
              <p:spPr>
                <a:xfrm>
                  <a:off x="4711848" y="4785761"/>
                  <a:ext cx="492562" cy="285105"/>
                </a:xfrm>
                <a:prstGeom prst="rect">
                  <a:avLst/>
                </a:prstGeom>
                <a:blipFill>
                  <a:blip r:embed="rId3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3" name="文本框 132">
                  <a:extLst>
                    <a:ext uri="{FF2B5EF4-FFF2-40B4-BE49-F238E27FC236}">
                      <a16:creationId xmlns:a16="http://schemas.microsoft.com/office/drawing/2014/main" id="{5DFF5029-5D94-4A2C-801F-16F3EB44C47B}"/>
                    </a:ext>
                  </a:extLst>
                </p:cNvPr>
                <p:cNvSpPr txBox="1"/>
                <p:nvPr/>
              </p:nvSpPr>
              <p:spPr>
                <a:xfrm>
                  <a:off x="4804620" y="3366604"/>
                  <a:ext cx="42428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i="1" smtClean="0">
                                <a:latin typeface="Cambria Math" panose="02040503050406030204" pitchFamily="18" charset="0"/>
                              </a:rPr>
                            </m:ctrlPr>
                          </m:sSubSup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hh</m:t>
                            </m:r>
                          </m:sub>
                          <m:sup>
                            <m:r>
                              <a:rPr lang="en-US" altLang="zh-CN" sz="1600" i="1">
                                <a:latin typeface="Cambria Math" panose="02040503050406030204" pitchFamily="18" charset="0"/>
                              </a:rPr>
                              <m:t>·</m:t>
                            </m:r>
                          </m:sup>
                        </m:sSubSup>
                      </m:oMath>
                    </m:oMathPara>
                  </a14:m>
                  <a:endParaRPr lang="zh-CN" altLang="en-US" sz="1600" dirty="0"/>
                </a:p>
              </p:txBody>
            </p:sp>
          </mc:Choice>
          <mc:Fallback xmlns="">
            <p:sp>
              <p:nvSpPr>
                <p:cNvPr id="133" name="文本框 132">
                  <a:extLst>
                    <a:ext uri="{FF2B5EF4-FFF2-40B4-BE49-F238E27FC236}">
                      <a16:creationId xmlns:a16="http://schemas.microsoft.com/office/drawing/2014/main" id="{5DFF5029-5D94-4A2C-801F-16F3EB44C47B}"/>
                    </a:ext>
                  </a:extLst>
                </p:cNvPr>
                <p:cNvSpPr txBox="1">
                  <a:spLocks noRot="1" noChangeAspect="1" noMove="1" noResize="1" noEditPoints="1" noAdjustHandles="1" noChangeArrowheads="1" noChangeShapeType="1" noTextEdit="1"/>
                </p:cNvSpPr>
                <p:nvPr/>
              </p:nvSpPr>
              <p:spPr>
                <a:xfrm>
                  <a:off x="4804620" y="3366604"/>
                  <a:ext cx="424283" cy="246221"/>
                </a:xfrm>
                <a:prstGeom prst="rect">
                  <a:avLst/>
                </a:prstGeom>
                <a:blipFill>
                  <a:blip r:embed="rId34"/>
                  <a:stretch>
                    <a:fillRect l="-3896"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4" name="文本框 133">
                  <a:extLst>
                    <a:ext uri="{FF2B5EF4-FFF2-40B4-BE49-F238E27FC236}">
                      <a16:creationId xmlns:a16="http://schemas.microsoft.com/office/drawing/2014/main" id="{C8415600-92C0-43FC-9B6F-A63FF570FCEA}"/>
                    </a:ext>
                  </a:extLst>
                </p:cNvPr>
                <p:cNvSpPr txBox="1"/>
                <p:nvPr/>
              </p:nvSpPr>
              <p:spPr>
                <a:xfrm>
                  <a:off x="3775952" y="3429000"/>
                  <a:ext cx="42428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i="1" smtClean="0">
                                <a:latin typeface="Cambria Math" panose="02040503050406030204" pitchFamily="18" charset="0"/>
                              </a:rPr>
                            </m:ctrlPr>
                          </m:sSubSup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hh</m:t>
                            </m:r>
                          </m:sub>
                          <m:sup>
                            <m:r>
                              <a:rPr lang="en-US" altLang="zh-CN" sz="1600" i="1">
                                <a:latin typeface="Cambria Math" panose="02040503050406030204" pitchFamily="18" charset="0"/>
                              </a:rPr>
                              <m:t>·</m:t>
                            </m:r>
                          </m:sup>
                        </m:sSubSup>
                      </m:oMath>
                    </m:oMathPara>
                  </a14:m>
                  <a:endParaRPr lang="zh-CN" altLang="en-US" sz="1600" dirty="0"/>
                </a:p>
              </p:txBody>
            </p:sp>
          </mc:Choice>
          <mc:Fallback xmlns="">
            <p:sp>
              <p:nvSpPr>
                <p:cNvPr id="134" name="文本框 133">
                  <a:extLst>
                    <a:ext uri="{FF2B5EF4-FFF2-40B4-BE49-F238E27FC236}">
                      <a16:creationId xmlns:a16="http://schemas.microsoft.com/office/drawing/2014/main" id="{C8415600-92C0-43FC-9B6F-A63FF570FCEA}"/>
                    </a:ext>
                  </a:extLst>
                </p:cNvPr>
                <p:cNvSpPr txBox="1">
                  <a:spLocks noRot="1" noChangeAspect="1" noMove="1" noResize="1" noEditPoints="1" noAdjustHandles="1" noChangeArrowheads="1" noChangeShapeType="1" noTextEdit="1"/>
                </p:cNvSpPr>
                <p:nvPr/>
              </p:nvSpPr>
              <p:spPr>
                <a:xfrm>
                  <a:off x="3775952" y="3429000"/>
                  <a:ext cx="424283" cy="246221"/>
                </a:xfrm>
                <a:prstGeom prst="rect">
                  <a:avLst/>
                </a:prstGeom>
                <a:blipFill>
                  <a:blip r:embed="rId35"/>
                  <a:stretch>
                    <a:fillRect l="-5263"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5" name="文本框 134">
                  <a:extLst>
                    <a:ext uri="{FF2B5EF4-FFF2-40B4-BE49-F238E27FC236}">
                      <a16:creationId xmlns:a16="http://schemas.microsoft.com/office/drawing/2014/main" id="{9264CD5E-207A-4DF4-AEA7-B58F6677C702}"/>
                    </a:ext>
                  </a:extLst>
                </p:cNvPr>
                <p:cNvSpPr txBox="1"/>
                <p:nvPr/>
              </p:nvSpPr>
              <p:spPr>
                <a:xfrm>
                  <a:off x="2780104" y="3422492"/>
                  <a:ext cx="42428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i="1" smtClean="0">
                                <a:latin typeface="Cambria Math" panose="02040503050406030204" pitchFamily="18" charset="0"/>
                              </a:rPr>
                            </m:ctrlPr>
                          </m:sSubSup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hh</m:t>
                            </m:r>
                          </m:sub>
                          <m:sup>
                            <m:r>
                              <a:rPr lang="en-US" altLang="zh-CN" sz="1600" i="1">
                                <a:latin typeface="Cambria Math" panose="02040503050406030204" pitchFamily="18" charset="0"/>
                              </a:rPr>
                              <m:t>·</m:t>
                            </m:r>
                          </m:sup>
                        </m:sSubSup>
                      </m:oMath>
                    </m:oMathPara>
                  </a14:m>
                  <a:endParaRPr lang="zh-CN" altLang="en-US" sz="1600" dirty="0"/>
                </a:p>
              </p:txBody>
            </p:sp>
          </mc:Choice>
          <mc:Fallback xmlns="">
            <p:sp>
              <p:nvSpPr>
                <p:cNvPr id="135" name="文本框 134">
                  <a:extLst>
                    <a:ext uri="{FF2B5EF4-FFF2-40B4-BE49-F238E27FC236}">
                      <a16:creationId xmlns:a16="http://schemas.microsoft.com/office/drawing/2014/main" id="{9264CD5E-207A-4DF4-AEA7-B58F6677C702}"/>
                    </a:ext>
                  </a:extLst>
                </p:cNvPr>
                <p:cNvSpPr txBox="1">
                  <a:spLocks noRot="1" noChangeAspect="1" noMove="1" noResize="1" noEditPoints="1" noAdjustHandles="1" noChangeArrowheads="1" noChangeShapeType="1" noTextEdit="1"/>
                </p:cNvSpPr>
                <p:nvPr/>
              </p:nvSpPr>
              <p:spPr>
                <a:xfrm>
                  <a:off x="2780104" y="3422492"/>
                  <a:ext cx="424283" cy="246221"/>
                </a:xfrm>
                <a:prstGeom prst="rect">
                  <a:avLst/>
                </a:prstGeom>
                <a:blipFill>
                  <a:blip r:embed="rId36"/>
                  <a:stretch>
                    <a:fillRect l="-5263"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6" name="文本框 135">
                  <a:extLst>
                    <a:ext uri="{FF2B5EF4-FFF2-40B4-BE49-F238E27FC236}">
                      <a16:creationId xmlns:a16="http://schemas.microsoft.com/office/drawing/2014/main" id="{68E0444C-9A90-4BBE-B3BC-103298F1FCC1}"/>
                    </a:ext>
                  </a:extLst>
                </p:cNvPr>
                <p:cNvSpPr txBox="1"/>
                <p:nvPr/>
              </p:nvSpPr>
              <p:spPr>
                <a:xfrm>
                  <a:off x="2070282" y="3431937"/>
                  <a:ext cx="42428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i="1" smtClean="0">
                                <a:latin typeface="Cambria Math" panose="02040503050406030204" pitchFamily="18" charset="0"/>
                              </a:rPr>
                            </m:ctrlPr>
                          </m:sSubSup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hh</m:t>
                            </m:r>
                          </m:sub>
                          <m:sup>
                            <m:r>
                              <a:rPr lang="en-US" altLang="zh-CN" sz="1600" i="1">
                                <a:latin typeface="Cambria Math" panose="02040503050406030204" pitchFamily="18" charset="0"/>
                              </a:rPr>
                              <m:t>·</m:t>
                            </m:r>
                          </m:sup>
                        </m:sSubSup>
                      </m:oMath>
                    </m:oMathPara>
                  </a14:m>
                  <a:endParaRPr lang="zh-CN" altLang="en-US" sz="1600" dirty="0"/>
                </a:p>
              </p:txBody>
            </p:sp>
          </mc:Choice>
          <mc:Fallback xmlns="">
            <p:sp>
              <p:nvSpPr>
                <p:cNvPr id="136" name="文本框 135">
                  <a:extLst>
                    <a:ext uri="{FF2B5EF4-FFF2-40B4-BE49-F238E27FC236}">
                      <a16:creationId xmlns:a16="http://schemas.microsoft.com/office/drawing/2014/main" id="{68E0444C-9A90-4BBE-B3BC-103298F1FCC1}"/>
                    </a:ext>
                  </a:extLst>
                </p:cNvPr>
                <p:cNvSpPr txBox="1">
                  <a:spLocks noRot="1" noChangeAspect="1" noMove="1" noResize="1" noEditPoints="1" noAdjustHandles="1" noChangeArrowheads="1" noChangeShapeType="1" noTextEdit="1"/>
                </p:cNvSpPr>
                <p:nvPr/>
              </p:nvSpPr>
              <p:spPr>
                <a:xfrm>
                  <a:off x="2070282" y="3431937"/>
                  <a:ext cx="424283" cy="246221"/>
                </a:xfrm>
                <a:prstGeom prst="rect">
                  <a:avLst/>
                </a:prstGeom>
                <a:blipFill>
                  <a:blip r:embed="rId37"/>
                  <a:stretch>
                    <a:fillRect l="-5263" b="-113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7" name="文本框 136">
                  <a:extLst>
                    <a:ext uri="{FF2B5EF4-FFF2-40B4-BE49-F238E27FC236}">
                      <a16:creationId xmlns:a16="http://schemas.microsoft.com/office/drawing/2014/main" id="{AC3F4234-B520-4453-A893-054E76A812FA}"/>
                    </a:ext>
                  </a:extLst>
                </p:cNvPr>
                <p:cNvSpPr txBox="1"/>
                <p:nvPr/>
              </p:nvSpPr>
              <p:spPr>
                <a:xfrm>
                  <a:off x="1058274" y="3423129"/>
                  <a:ext cx="42428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i="1" smtClean="0">
                                <a:latin typeface="Cambria Math" panose="02040503050406030204" pitchFamily="18" charset="0"/>
                              </a:rPr>
                            </m:ctrlPr>
                          </m:sSubSup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hh</m:t>
                            </m:r>
                          </m:sub>
                          <m:sup>
                            <m:r>
                              <a:rPr lang="en-US" altLang="zh-CN" sz="1600" i="1">
                                <a:latin typeface="Cambria Math" panose="02040503050406030204" pitchFamily="18" charset="0"/>
                              </a:rPr>
                              <m:t>·</m:t>
                            </m:r>
                          </m:sup>
                        </m:sSubSup>
                      </m:oMath>
                    </m:oMathPara>
                  </a14:m>
                  <a:endParaRPr lang="zh-CN" altLang="en-US" sz="1600" dirty="0"/>
                </a:p>
              </p:txBody>
            </p:sp>
          </mc:Choice>
          <mc:Fallback xmlns="">
            <p:sp>
              <p:nvSpPr>
                <p:cNvPr id="137" name="文本框 136">
                  <a:extLst>
                    <a:ext uri="{FF2B5EF4-FFF2-40B4-BE49-F238E27FC236}">
                      <a16:creationId xmlns:a16="http://schemas.microsoft.com/office/drawing/2014/main" id="{AC3F4234-B520-4453-A893-054E76A812FA}"/>
                    </a:ext>
                  </a:extLst>
                </p:cNvPr>
                <p:cNvSpPr txBox="1">
                  <a:spLocks noRot="1" noChangeAspect="1" noMove="1" noResize="1" noEditPoints="1" noAdjustHandles="1" noChangeArrowheads="1" noChangeShapeType="1" noTextEdit="1"/>
                </p:cNvSpPr>
                <p:nvPr/>
              </p:nvSpPr>
              <p:spPr>
                <a:xfrm>
                  <a:off x="1058274" y="3423129"/>
                  <a:ext cx="424283" cy="246221"/>
                </a:xfrm>
                <a:prstGeom prst="rect">
                  <a:avLst/>
                </a:prstGeom>
                <a:blipFill>
                  <a:blip r:embed="rId38"/>
                  <a:stretch>
                    <a:fillRect l="-3896" b="-8889"/>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39" name="文本框 138">
                <a:extLst>
                  <a:ext uri="{FF2B5EF4-FFF2-40B4-BE49-F238E27FC236}">
                    <a16:creationId xmlns:a16="http://schemas.microsoft.com/office/drawing/2014/main" id="{F7B016F0-A39B-4CDE-9F49-0420EE89B7EF}"/>
                  </a:ext>
                </a:extLst>
              </p:cNvPr>
              <p:cNvSpPr txBox="1"/>
              <p:nvPr/>
            </p:nvSpPr>
            <p:spPr>
              <a:xfrm>
                <a:off x="783272" y="4439141"/>
                <a:ext cx="494423" cy="3076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𝑦h</m:t>
                          </m:r>
                        </m:sub>
                      </m:sSub>
                    </m:oMath>
                  </m:oMathPara>
                </a14:m>
                <a:endParaRPr lang="zh-CN" altLang="en-US" sz="1600" dirty="0"/>
              </a:p>
            </p:txBody>
          </p:sp>
        </mc:Choice>
        <mc:Fallback xmlns="">
          <p:sp>
            <p:nvSpPr>
              <p:cNvPr id="139" name="文本框 138">
                <a:extLst>
                  <a:ext uri="{FF2B5EF4-FFF2-40B4-BE49-F238E27FC236}">
                    <a16:creationId xmlns:a16="http://schemas.microsoft.com/office/drawing/2014/main" id="{F7B016F0-A39B-4CDE-9F49-0420EE89B7EF}"/>
                  </a:ext>
                </a:extLst>
              </p:cNvPr>
              <p:cNvSpPr txBox="1">
                <a:spLocks noRot="1" noChangeAspect="1" noMove="1" noResize="1" noEditPoints="1" noAdjustHandles="1" noChangeArrowheads="1" noChangeShapeType="1" noTextEdit="1"/>
              </p:cNvSpPr>
              <p:nvPr/>
            </p:nvSpPr>
            <p:spPr>
              <a:xfrm>
                <a:off x="783272" y="4439141"/>
                <a:ext cx="494423" cy="307602"/>
              </a:xfrm>
              <a:prstGeom prst="rect">
                <a:avLst/>
              </a:prstGeom>
              <a:blipFill>
                <a:blip r:embed="rId39"/>
                <a:stretch>
                  <a:fillRect b="-78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0" name="文本框 139">
                <a:extLst>
                  <a:ext uri="{FF2B5EF4-FFF2-40B4-BE49-F238E27FC236}">
                    <a16:creationId xmlns:a16="http://schemas.microsoft.com/office/drawing/2014/main" id="{12164270-0FE4-437B-8890-E3CB25EF7EE3}"/>
                  </a:ext>
                </a:extLst>
              </p:cNvPr>
              <p:cNvSpPr txBox="1"/>
              <p:nvPr/>
            </p:nvSpPr>
            <p:spPr>
              <a:xfrm>
                <a:off x="1832030" y="4431569"/>
                <a:ext cx="494423" cy="3076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𝑦h</m:t>
                          </m:r>
                        </m:sub>
                      </m:sSub>
                    </m:oMath>
                  </m:oMathPara>
                </a14:m>
                <a:endParaRPr lang="zh-CN" altLang="en-US" sz="1600" dirty="0"/>
              </a:p>
            </p:txBody>
          </p:sp>
        </mc:Choice>
        <mc:Fallback xmlns="">
          <p:sp>
            <p:nvSpPr>
              <p:cNvPr id="140" name="文本框 139">
                <a:extLst>
                  <a:ext uri="{FF2B5EF4-FFF2-40B4-BE49-F238E27FC236}">
                    <a16:creationId xmlns:a16="http://schemas.microsoft.com/office/drawing/2014/main" id="{12164270-0FE4-437B-8890-E3CB25EF7EE3}"/>
                  </a:ext>
                </a:extLst>
              </p:cNvPr>
              <p:cNvSpPr txBox="1">
                <a:spLocks noRot="1" noChangeAspect="1" noMove="1" noResize="1" noEditPoints="1" noAdjustHandles="1" noChangeArrowheads="1" noChangeShapeType="1" noTextEdit="1"/>
              </p:cNvSpPr>
              <p:nvPr/>
            </p:nvSpPr>
            <p:spPr>
              <a:xfrm>
                <a:off x="1832030" y="4431569"/>
                <a:ext cx="494423" cy="307602"/>
              </a:xfrm>
              <a:prstGeom prst="rect">
                <a:avLst/>
              </a:prstGeom>
              <a:blipFill>
                <a:blip r:embed="rId40"/>
                <a:stretch>
                  <a:fillRect l="-1235"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1" name="文本框 140">
                <a:extLst>
                  <a:ext uri="{FF2B5EF4-FFF2-40B4-BE49-F238E27FC236}">
                    <a16:creationId xmlns:a16="http://schemas.microsoft.com/office/drawing/2014/main" id="{A93FA532-A0A4-450A-ADC1-981806EC9154}"/>
                  </a:ext>
                </a:extLst>
              </p:cNvPr>
              <p:cNvSpPr txBox="1"/>
              <p:nvPr/>
            </p:nvSpPr>
            <p:spPr>
              <a:xfrm>
                <a:off x="3778632" y="4439976"/>
                <a:ext cx="494423" cy="3076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𝑦h</m:t>
                          </m:r>
                        </m:sub>
                      </m:sSub>
                    </m:oMath>
                  </m:oMathPara>
                </a14:m>
                <a:endParaRPr lang="zh-CN" altLang="en-US" sz="1600" dirty="0"/>
              </a:p>
            </p:txBody>
          </p:sp>
        </mc:Choice>
        <mc:Fallback xmlns="">
          <p:sp>
            <p:nvSpPr>
              <p:cNvPr id="141" name="文本框 140">
                <a:extLst>
                  <a:ext uri="{FF2B5EF4-FFF2-40B4-BE49-F238E27FC236}">
                    <a16:creationId xmlns:a16="http://schemas.microsoft.com/office/drawing/2014/main" id="{A93FA532-A0A4-450A-ADC1-981806EC9154}"/>
                  </a:ext>
                </a:extLst>
              </p:cNvPr>
              <p:cNvSpPr txBox="1">
                <a:spLocks noRot="1" noChangeAspect="1" noMove="1" noResize="1" noEditPoints="1" noAdjustHandles="1" noChangeArrowheads="1" noChangeShapeType="1" noTextEdit="1"/>
              </p:cNvSpPr>
              <p:nvPr/>
            </p:nvSpPr>
            <p:spPr>
              <a:xfrm>
                <a:off x="3778632" y="4439976"/>
                <a:ext cx="494423" cy="307602"/>
              </a:xfrm>
              <a:prstGeom prst="rect">
                <a:avLst/>
              </a:prstGeom>
              <a:blipFill>
                <a:blip r:embed="rId41"/>
                <a:stretch>
                  <a:fillRect l="-1235" b="-78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2" name="文本框 141">
                <a:extLst>
                  <a:ext uri="{FF2B5EF4-FFF2-40B4-BE49-F238E27FC236}">
                    <a16:creationId xmlns:a16="http://schemas.microsoft.com/office/drawing/2014/main" id="{685E547F-7A51-4A2C-BB68-02E1B848DD0D}"/>
                  </a:ext>
                </a:extLst>
              </p:cNvPr>
              <p:cNvSpPr txBox="1"/>
              <p:nvPr/>
            </p:nvSpPr>
            <p:spPr>
              <a:xfrm>
                <a:off x="4863129" y="4431569"/>
                <a:ext cx="494423" cy="3076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𝑦h</m:t>
                          </m:r>
                        </m:sub>
                      </m:sSub>
                    </m:oMath>
                  </m:oMathPara>
                </a14:m>
                <a:endParaRPr lang="zh-CN" altLang="en-US" sz="1600" dirty="0"/>
              </a:p>
            </p:txBody>
          </p:sp>
        </mc:Choice>
        <mc:Fallback xmlns="">
          <p:sp>
            <p:nvSpPr>
              <p:cNvPr id="142" name="文本框 141">
                <a:extLst>
                  <a:ext uri="{FF2B5EF4-FFF2-40B4-BE49-F238E27FC236}">
                    <a16:creationId xmlns:a16="http://schemas.microsoft.com/office/drawing/2014/main" id="{685E547F-7A51-4A2C-BB68-02E1B848DD0D}"/>
                  </a:ext>
                </a:extLst>
              </p:cNvPr>
              <p:cNvSpPr txBox="1">
                <a:spLocks noRot="1" noChangeAspect="1" noMove="1" noResize="1" noEditPoints="1" noAdjustHandles="1" noChangeArrowheads="1" noChangeShapeType="1" noTextEdit="1"/>
              </p:cNvSpPr>
              <p:nvPr/>
            </p:nvSpPr>
            <p:spPr>
              <a:xfrm>
                <a:off x="4863129" y="4431569"/>
                <a:ext cx="494423" cy="307602"/>
              </a:xfrm>
              <a:prstGeom prst="rect">
                <a:avLst/>
              </a:prstGeom>
              <a:blipFill>
                <a:blip r:embed="rId42"/>
                <a:stretch>
                  <a:fillRect l="-1235"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3" name="文本框 142">
                <a:extLst>
                  <a:ext uri="{FF2B5EF4-FFF2-40B4-BE49-F238E27FC236}">
                    <a16:creationId xmlns:a16="http://schemas.microsoft.com/office/drawing/2014/main" id="{52BD3CD1-56B8-486A-A039-723EC1414260}"/>
                  </a:ext>
                </a:extLst>
              </p:cNvPr>
              <p:cNvSpPr txBox="1"/>
              <p:nvPr/>
            </p:nvSpPr>
            <p:spPr>
              <a:xfrm>
                <a:off x="4931848" y="3784580"/>
                <a:ext cx="425886" cy="272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i="1" smtClean="0">
                              <a:latin typeface="Cambria Math" panose="02040503050406030204" pitchFamily="18" charset="0"/>
                            </a:rPr>
                          </m:ctrlPr>
                        </m:sSubSup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𝑦h</m:t>
                          </m:r>
                        </m:sub>
                        <m:sup>
                          <m:r>
                            <a:rPr lang="en-US" altLang="zh-CN" sz="1600" i="1">
                              <a:latin typeface="Cambria Math" panose="02040503050406030204" pitchFamily="18" charset="0"/>
                            </a:rPr>
                            <m:t>·</m:t>
                          </m:r>
                        </m:sup>
                      </m:sSubSup>
                    </m:oMath>
                  </m:oMathPara>
                </a14:m>
                <a:endParaRPr lang="zh-CN" altLang="en-US" sz="1600" dirty="0"/>
              </a:p>
            </p:txBody>
          </p:sp>
        </mc:Choice>
        <mc:Fallback xmlns="">
          <p:sp>
            <p:nvSpPr>
              <p:cNvPr id="143" name="文本框 142">
                <a:extLst>
                  <a:ext uri="{FF2B5EF4-FFF2-40B4-BE49-F238E27FC236}">
                    <a16:creationId xmlns:a16="http://schemas.microsoft.com/office/drawing/2014/main" id="{52BD3CD1-56B8-486A-A039-723EC1414260}"/>
                  </a:ext>
                </a:extLst>
              </p:cNvPr>
              <p:cNvSpPr txBox="1">
                <a:spLocks noRot="1" noChangeAspect="1" noMove="1" noResize="1" noEditPoints="1" noAdjustHandles="1" noChangeArrowheads="1" noChangeShapeType="1" noTextEdit="1"/>
              </p:cNvSpPr>
              <p:nvPr/>
            </p:nvSpPr>
            <p:spPr>
              <a:xfrm>
                <a:off x="4931848" y="3784580"/>
                <a:ext cx="425886" cy="272126"/>
              </a:xfrm>
              <a:prstGeom prst="rect">
                <a:avLst/>
              </a:prstGeom>
              <a:blipFill>
                <a:blip r:embed="rId43"/>
                <a:stretch>
                  <a:fillRect l="-8571" r="-4286" b="-272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5" name="文本框 144">
                <a:extLst>
                  <a:ext uri="{FF2B5EF4-FFF2-40B4-BE49-F238E27FC236}">
                    <a16:creationId xmlns:a16="http://schemas.microsoft.com/office/drawing/2014/main" id="{0C390B9C-5FEA-4162-B106-4C8D73D826D0}"/>
                  </a:ext>
                </a:extLst>
              </p:cNvPr>
              <p:cNvSpPr txBox="1"/>
              <p:nvPr/>
            </p:nvSpPr>
            <p:spPr>
              <a:xfrm>
                <a:off x="2054446" y="3847299"/>
                <a:ext cx="425886" cy="272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i="1" smtClean="0">
                              <a:latin typeface="Cambria Math" panose="02040503050406030204" pitchFamily="18" charset="0"/>
                            </a:rPr>
                          </m:ctrlPr>
                        </m:sSubSup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𝑦h</m:t>
                          </m:r>
                        </m:sub>
                        <m:sup>
                          <m:r>
                            <a:rPr lang="en-US" altLang="zh-CN" sz="1600" i="1">
                              <a:latin typeface="Cambria Math" panose="02040503050406030204" pitchFamily="18" charset="0"/>
                            </a:rPr>
                            <m:t>·</m:t>
                          </m:r>
                        </m:sup>
                      </m:sSubSup>
                    </m:oMath>
                  </m:oMathPara>
                </a14:m>
                <a:endParaRPr lang="zh-CN" altLang="en-US" sz="1600" dirty="0"/>
              </a:p>
            </p:txBody>
          </p:sp>
        </mc:Choice>
        <mc:Fallback xmlns="">
          <p:sp>
            <p:nvSpPr>
              <p:cNvPr id="145" name="文本框 144">
                <a:extLst>
                  <a:ext uri="{FF2B5EF4-FFF2-40B4-BE49-F238E27FC236}">
                    <a16:creationId xmlns:a16="http://schemas.microsoft.com/office/drawing/2014/main" id="{0C390B9C-5FEA-4162-B106-4C8D73D826D0}"/>
                  </a:ext>
                </a:extLst>
              </p:cNvPr>
              <p:cNvSpPr txBox="1">
                <a:spLocks noRot="1" noChangeAspect="1" noMove="1" noResize="1" noEditPoints="1" noAdjustHandles="1" noChangeArrowheads="1" noChangeShapeType="1" noTextEdit="1"/>
              </p:cNvSpPr>
              <p:nvPr/>
            </p:nvSpPr>
            <p:spPr>
              <a:xfrm>
                <a:off x="2054446" y="3847299"/>
                <a:ext cx="425886" cy="272126"/>
              </a:xfrm>
              <a:prstGeom prst="rect">
                <a:avLst/>
              </a:prstGeom>
              <a:blipFill>
                <a:blip r:embed="rId44"/>
                <a:stretch>
                  <a:fillRect l="-8571" r="-4286" b="-244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6" name="文本框 145">
                <a:extLst>
                  <a:ext uri="{FF2B5EF4-FFF2-40B4-BE49-F238E27FC236}">
                    <a16:creationId xmlns:a16="http://schemas.microsoft.com/office/drawing/2014/main" id="{5031A058-CBB2-43C8-AA4D-62C27CDDF2DD}"/>
                  </a:ext>
                </a:extLst>
              </p:cNvPr>
              <p:cNvSpPr txBox="1"/>
              <p:nvPr/>
            </p:nvSpPr>
            <p:spPr>
              <a:xfrm>
                <a:off x="3934977" y="3863160"/>
                <a:ext cx="425886" cy="272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i="1" smtClean="0">
                              <a:latin typeface="Cambria Math" panose="02040503050406030204" pitchFamily="18" charset="0"/>
                            </a:rPr>
                          </m:ctrlPr>
                        </m:sSubSup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𝑦h</m:t>
                          </m:r>
                        </m:sub>
                        <m:sup>
                          <m:r>
                            <a:rPr lang="en-US" altLang="zh-CN" sz="1600" i="1">
                              <a:latin typeface="Cambria Math" panose="02040503050406030204" pitchFamily="18" charset="0"/>
                            </a:rPr>
                            <m:t>·</m:t>
                          </m:r>
                        </m:sup>
                      </m:sSubSup>
                    </m:oMath>
                  </m:oMathPara>
                </a14:m>
                <a:endParaRPr lang="zh-CN" altLang="en-US" sz="1600" dirty="0"/>
              </a:p>
            </p:txBody>
          </p:sp>
        </mc:Choice>
        <mc:Fallback xmlns="">
          <p:sp>
            <p:nvSpPr>
              <p:cNvPr id="146" name="文本框 145">
                <a:extLst>
                  <a:ext uri="{FF2B5EF4-FFF2-40B4-BE49-F238E27FC236}">
                    <a16:creationId xmlns:a16="http://schemas.microsoft.com/office/drawing/2014/main" id="{5031A058-CBB2-43C8-AA4D-62C27CDDF2DD}"/>
                  </a:ext>
                </a:extLst>
              </p:cNvPr>
              <p:cNvSpPr txBox="1">
                <a:spLocks noRot="1" noChangeAspect="1" noMove="1" noResize="1" noEditPoints="1" noAdjustHandles="1" noChangeArrowheads="1" noChangeShapeType="1" noTextEdit="1"/>
              </p:cNvSpPr>
              <p:nvPr/>
            </p:nvSpPr>
            <p:spPr>
              <a:xfrm>
                <a:off x="3934977" y="3863160"/>
                <a:ext cx="425886" cy="272126"/>
              </a:xfrm>
              <a:prstGeom prst="rect">
                <a:avLst/>
              </a:prstGeom>
              <a:blipFill>
                <a:blip r:embed="rId45"/>
                <a:stretch>
                  <a:fillRect l="-10145" r="-5797" b="-272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2" name="文本框 151">
                <a:extLst>
                  <a:ext uri="{FF2B5EF4-FFF2-40B4-BE49-F238E27FC236}">
                    <a16:creationId xmlns:a16="http://schemas.microsoft.com/office/drawing/2014/main" id="{60D6600D-7062-406C-808E-2F5C12DD7DA0}"/>
                  </a:ext>
                </a:extLst>
              </p:cNvPr>
              <p:cNvSpPr txBox="1"/>
              <p:nvPr/>
            </p:nvSpPr>
            <p:spPr>
              <a:xfrm>
                <a:off x="967659" y="3836384"/>
                <a:ext cx="425886" cy="2721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i="1" smtClean="0">
                              <a:latin typeface="Cambria Math" panose="02040503050406030204" pitchFamily="18" charset="0"/>
                            </a:rPr>
                          </m:ctrlPr>
                        </m:sSubSup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𝑦h</m:t>
                          </m:r>
                        </m:sub>
                        <m:sup>
                          <m:r>
                            <a:rPr lang="en-US" altLang="zh-CN" sz="1600" i="1">
                              <a:latin typeface="Cambria Math" panose="02040503050406030204" pitchFamily="18" charset="0"/>
                            </a:rPr>
                            <m:t>·</m:t>
                          </m:r>
                        </m:sup>
                      </m:sSubSup>
                    </m:oMath>
                  </m:oMathPara>
                </a14:m>
                <a:endParaRPr lang="zh-CN" altLang="en-US" sz="1600" dirty="0"/>
              </a:p>
            </p:txBody>
          </p:sp>
        </mc:Choice>
        <mc:Fallback xmlns="">
          <p:sp>
            <p:nvSpPr>
              <p:cNvPr id="152" name="文本框 151">
                <a:extLst>
                  <a:ext uri="{FF2B5EF4-FFF2-40B4-BE49-F238E27FC236}">
                    <a16:creationId xmlns:a16="http://schemas.microsoft.com/office/drawing/2014/main" id="{60D6600D-7062-406C-808E-2F5C12DD7DA0}"/>
                  </a:ext>
                </a:extLst>
              </p:cNvPr>
              <p:cNvSpPr txBox="1">
                <a:spLocks noRot="1" noChangeAspect="1" noMove="1" noResize="1" noEditPoints="1" noAdjustHandles="1" noChangeArrowheads="1" noChangeShapeType="1" noTextEdit="1"/>
              </p:cNvSpPr>
              <p:nvPr/>
            </p:nvSpPr>
            <p:spPr>
              <a:xfrm>
                <a:off x="967659" y="3836384"/>
                <a:ext cx="425886" cy="272126"/>
              </a:xfrm>
              <a:prstGeom prst="rect">
                <a:avLst/>
              </a:prstGeom>
              <a:blipFill>
                <a:blip r:embed="rId46"/>
                <a:stretch>
                  <a:fillRect l="-10000" r="-4286" b="-244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3" name="文本框 152">
                <a:extLst>
                  <a:ext uri="{FF2B5EF4-FFF2-40B4-BE49-F238E27FC236}">
                    <a16:creationId xmlns:a16="http://schemas.microsoft.com/office/drawing/2014/main" id="{BA0FF618-0B64-4FD0-AEA4-4294550A7B57}"/>
                  </a:ext>
                </a:extLst>
              </p:cNvPr>
              <p:cNvSpPr txBox="1"/>
              <p:nvPr/>
            </p:nvSpPr>
            <p:spPr>
              <a:xfrm>
                <a:off x="881955" y="5220936"/>
                <a:ext cx="41973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h𝑥</m:t>
                          </m:r>
                        </m:sub>
                      </m:sSub>
                    </m:oMath>
                  </m:oMathPara>
                </a14:m>
                <a:endParaRPr lang="zh-CN" altLang="en-US" sz="1600" dirty="0"/>
              </a:p>
            </p:txBody>
          </p:sp>
        </mc:Choice>
        <mc:Fallback xmlns="">
          <p:sp>
            <p:nvSpPr>
              <p:cNvPr id="153" name="文本框 152">
                <a:extLst>
                  <a:ext uri="{FF2B5EF4-FFF2-40B4-BE49-F238E27FC236}">
                    <a16:creationId xmlns:a16="http://schemas.microsoft.com/office/drawing/2014/main" id="{BA0FF618-0B64-4FD0-AEA4-4294550A7B57}"/>
                  </a:ext>
                </a:extLst>
              </p:cNvPr>
              <p:cNvSpPr txBox="1">
                <a:spLocks noRot="1" noChangeAspect="1" noMove="1" noResize="1" noEditPoints="1" noAdjustHandles="1" noChangeArrowheads="1" noChangeShapeType="1" noTextEdit="1"/>
              </p:cNvSpPr>
              <p:nvPr/>
            </p:nvSpPr>
            <p:spPr>
              <a:xfrm>
                <a:off x="881955" y="5220936"/>
                <a:ext cx="419730" cy="246221"/>
              </a:xfrm>
              <a:prstGeom prst="rect">
                <a:avLst/>
              </a:prstGeom>
              <a:blipFill>
                <a:blip r:embed="rId47"/>
                <a:stretch>
                  <a:fillRect l="-10145" b="-170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4" name="文本框 153">
                <a:extLst>
                  <a:ext uri="{FF2B5EF4-FFF2-40B4-BE49-F238E27FC236}">
                    <a16:creationId xmlns:a16="http://schemas.microsoft.com/office/drawing/2014/main" id="{554F9514-D711-4FD4-A569-F58ED775AC01}"/>
                  </a:ext>
                </a:extLst>
              </p:cNvPr>
              <p:cNvSpPr txBox="1"/>
              <p:nvPr/>
            </p:nvSpPr>
            <p:spPr>
              <a:xfrm>
                <a:off x="1970602" y="5229490"/>
                <a:ext cx="41973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h𝑥</m:t>
                          </m:r>
                        </m:sub>
                      </m:sSub>
                    </m:oMath>
                  </m:oMathPara>
                </a14:m>
                <a:endParaRPr lang="zh-CN" altLang="en-US" sz="1600" dirty="0"/>
              </a:p>
            </p:txBody>
          </p:sp>
        </mc:Choice>
        <mc:Fallback xmlns="">
          <p:sp>
            <p:nvSpPr>
              <p:cNvPr id="154" name="文本框 153">
                <a:extLst>
                  <a:ext uri="{FF2B5EF4-FFF2-40B4-BE49-F238E27FC236}">
                    <a16:creationId xmlns:a16="http://schemas.microsoft.com/office/drawing/2014/main" id="{554F9514-D711-4FD4-A569-F58ED775AC01}"/>
                  </a:ext>
                </a:extLst>
              </p:cNvPr>
              <p:cNvSpPr txBox="1">
                <a:spLocks noRot="1" noChangeAspect="1" noMove="1" noResize="1" noEditPoints="1" noAdjustHandles="1" noChangeArrowheads="1" noChangeShapeType="1" noTextEdit="1"/>
              </p:cNvSpPr>
              <p:nvPr/>
            </p:nvSpPr>
            <p:spPr>
              <a:xfrm>
                <a:off x="1970602" y="5229490"/>
                <a:ext cx="419730" cy="246221"/>
              </a:xfrm>
              <a:prstGeom prst="rect">
                <a:avLst/>
              </a:prstGeom>
              <a:blipFill>
                <a:blip r:embed="rId48"/>
                <a:stretch>
                  <a:fillRect l="-8696" r="-1449" b="-17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5" name="文本框 154">
                <a:extLst>
                  <a:ext uri="{FF2B5EF4-FFF2-40B4-BE49-F238E27FC236}">
                    <a16:creationId xmlns:a16="http://schemas.microsoft.com/office/drawing/2014/main" id="{FC03D10A-326B-492C-AD93-DD80A6FDA687}"/>
                  </a:ext>
                </a:extLst>
              </p:cNvPr>
              <p:cNvSpPr txBox="1"/>
              <p:nvPr/>
            </p:nvSpPr>
            <p:spPr>
              <a:xfrm>
                <a:off x="3862467" y="5220935"/>
                <a:ext cx="41973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h𝑥</m:t>
                          </m:r>
                        </m:sub>
                      </m:sSub>
                    </m:oMath>
                  </m:oMathPara>
                </a14:m>
                <a:endParaRPr lang="zh-CN" altLang="en-US" sz="1600" dirty="0"/>
              </a:p>
            </p:txBody>
          </p:sp>
        </mc:Choice>
        <mc:Fallback xmlns="">
          <p:sp>
            <p:nvSpPr>
              <p:cNvPr id="155" name="文本框 154">
                <a:extLst>
                  <a:ext uri="{FF2B5EF4-FFF2-40B4-BE49-F238E27FC236}">
                    <a16:creationId xmlns:a16="http://schemas.microsoft.com/office/drawing/2014/main" id="{FC03D10A-326B-492C-AD93-DD80A6FDA687}"/>
                  </a:ext>
                </a:extLst>
              </p:cNvPr>
              <p:cNvSpPr txBox="1">
                <a:spLocks noRot="1" noChangeAspect="1" noMove="1" noResize="1" noEditPoints="1" noAdjustHandles="1" noChangeArrowheads="1" noChangeShapeType="1" noTextEdit="1"/>
              </p:cNvSpPr>
              <p:nvPr/>
            </p:nvSpPr>
            <p:spPr>
              <a:xfrm>
                <a:off x="3862467" y="5220935"/>
                <a:ext cx="419730" cy="246221"/>
              </a:xfrm>
              <a:prstGeom prst="rect">
                <a:avLst/>
              </a:prstGeom>
              <a:blipFill>
                <a:blip r:embed="rId49"/>
                <a:stretch>
                  <a:fillRect l="-10294" r="-1471" b="-170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6" name="文本框 155">
                <a:extLst>
                  <a:ext uri="{FF2B5EF4-FFF2-40B4-BE49-F238E27FC236}">
                    <a16:creationId xmlns:a16="http://schemas.microsoft.com/office/drawing/2014/main" id="{4198AD46-B263-44F4-ABAE-A7119683BEC1}"/>
                  </a:ext>
                </a:extLst>
              </p:cNvPr>
              <p:cNvSpPr txBox="1"/>
              <p:nvPr/>
            </p:nvSpPr>
            <p:spPr>
              <a:xfrm>
                <a:off x="4974850" y="5175431"/>
                <a:ext cx="41973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h𝑥</m:t>
                          </m:r>
                        </m:sub>
                      </m:sSub>
                    </m:oMath>
                  </m:oMathPara>
                </a14:m>
                <a:endParaRPr lang="zh-CN" altLang="en-US" sz="1600" dirty="0"/>
              </a:p>
            </p:txBody>
          </p:sp>
        </mc:Choice>
        <mc:Fallback xmlns="">
          <p:sp>
            <p:nvSpPr>
              <p:cNvPr id="156" name="文本框 155">
                <a:extLst>
                  <a:ext uri="{FF2B5EF4-FFF2-40B4-BE49-F238E27FC236}">
                    <a16:creationId xmlns:a16="http://schemas.microsoft.com/office/drawing/2014/main" id="{4198AD46-B263-44F4-ABAE-A7119683BEC1}"/>
                  </a:ext>
                </a:extLst>
              </p:cNvPr>
              <p:cNvSpPr txBox="1">
                <a:spLocks noRot="1" noChangeAspect="1" noMove="1" noResize="1" noEditPoints="1" noAdjustHandles="1" noChangeArrowheads="1" noChangeShapeType="1" noTextEdit="1"/>
              </p:cNvSpPr>
              <p:nvPr/>
            </p:nvSpPr>
            <p:spPr>
              <a:xfrm>
                <a:off x="4974850" y="5175431"/>
                <a:ext cx="419730" cy="246221"/>
              </a:xfrm>
              <a:prstGeom prst="rect">
                <a:avLst/>
              </a:prstGeom>
              <a:blipFill>
                <a:blip r:embed="rId50"/>
                <a:stretch>
                  <a:fillRect l="-8696" r="-1449" b="-17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A0064FE-CB8F-4C10-9174-A582C2F5EF12}"/>
                  </a:ext>
                </a:extLst>
              </p:cNvPr>
              <p:cNvSpPr txBox="1"/>
              <p:nvPr/>
            </p:nvSpPr>
            <p:spPr>
              <a:xfrm>
                <a:off x="4909438" y="3083175"/>
                <a:ext cx="4707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h𝑥</m:t>
                          </m:r>
                        </m:sub>
                        <m:sup>
                          <m:r>
                            <a:rPr lang="en-US" altLang="zh-CN" i="1">
                              <a:latin typeface="Cambria Math" panose="02040503050406030204" pitchFamily="18" charset="0"/>
                            </a:rPr>
                            <m:t>·</m:t>
                          </m:r>
                        </m:sup>
                      </m:sSubSup>
                    </m:oMath>
                  </m:oMathPara>
                </a14:m>
                <a:endParaRPr lang="zh-CN" altLang="en-US" dirty="0"/>
              </a:p>
            </p:txBody>
          </p:sp>
        </mc:Choice>
        <mc:Fallback xmlns="">
          <p:sp>
            <p:nvSpPr>
              <p:cNvPr id="3" name="文本框 2">
                <a:extLst>
                  <a:ext uri="{FF2B5EF4-FFF2-40B4-BE49-F238E27FC236}">
                    <a16:creationId xmlns:a16="http://schemas.microsoft.com/office/drawing/2014/main" id="{9A0064FE-CB8F-4C10-9174-A582C2F5EF12}"/>
                  </a:ext>
                </a:extLst>
              </p:cNvPr>
              <p:cNvSpPr txBox="1">
                <a:spLocks noRot="1" noChangeAspect="1" noMove="1" noResize="1" noEditPoints="1" noAdjustHandles="1" noChangeArrowheads="1" noChangeShapeType="1" noTextEdit="1"/>
              </p:cNvSpPr>
              <p:nvPr/>
            </p:nvSpPr>
            <p:spPr>
              <a:xfrm>
                <a:off x="4909438" y="3083175"/>
                <a:ext cx="470706" cy="276999"/>
              </a:xfrm>
              <a:prstGeom prst="rect">
                <a:avLst/>
              </a:prstGeom>
              <a:blipFill>
                <a:blip r:embed="rId51"/>
                <a:stretch>
                  <a:fillRect l="-8974" r="-2564" b="-2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7" name="文本框 156">
                <a:extLst>
                  <a:ext uri="{FF2B5EF4-FFF2-40B4-BE49-F238E27FC236}">
                    <a16:creationId xmlns:a16="http://schemas.microsoft.com/office/drawing/2014/main" id="{1AD5E4BB-4D4A-469B-B312-E2FC5E367301}"/>
                  </a:ext>
                </a:extLst>
              </p:cNvPr>
              <p:cNvSpPr txBox="1"/>
              <p:nvPr/>
            </p:nvSpPr>
            <p:spPr>
              <a:xfrm>
                <a:off x="3840652" y="3091548"/>
                <a:ext cx="4707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h𝑥</m:t>
                          </m:r>
                        </m:sub>
                        <m:sup>
                          <m:r>
                            <a:rPr lang="en-US" altLang="zh-CN" i="1">
                              <a:latin typeface="Cambria Math" panose="02040503050406030204" pitchFamily="18" charset="0"/>
                            </a:rPr>
                            <m:t>·</m:t>
                          </m:r>
                        </m:sup>
                      </m:sSubSup>
                    </m:oMath>
                  </m:oMathPara>
                </a14:m>
                <a:endParaRPr lang="zh-CN" altLang="en-US" dirty="0"/>
              </a:p>
            </p:txBody>
          </p:sp>
        </mc:Choice>
        <mc:Fallback xmlns="">
          <p:sp>
            <p:nvSpPr>
              <p:cNvPr id="157" name="文本框 156">
                <a:extLst>
                  <a:ext uri="{FF2B5EF4-FFF2-40B4-BE49-F238E27FC236}">
                    <a16:creationId xmlns:a16="http://schemas.microsoft.com/office/drawing/2014/main" id="{1AD5E4BB-4D4A-469B-B312-E2FC5E367301}"/>
                  </a:ext>
                </a:extLst>
              </p:cNvPr>
              <p:cNvSpPr txBox="1">
                <a:spLocks noRot="1" noChangeAspect="1" noMove="1" noResize="1" noEditPoints="1" noAdjustHandles="1" noChangeArrowheads="1" noChangeShapeType="1" noTextEdit="1"/>
              </p:cNvSpPr>
              <p:nvPr/>
            </p:nvSpPr>
            <p:spPr>
              <a:xfrm>
                <a:off x="3840652" y="3091548"/>
                <a:ext cx="470706" cy="276999"/>
              </a:xfrm>
              <a:prstGeom prst="rect">
                <a:avLst/>
              </a:prstGeom>
              <a:blipFill>
                <a:blip r:embed="rId52"/>
                <a:stretch>
                  <a:fillRect l="-9091" r="-3896" b="-195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8" name="文本框 157">
                <a:extLst>
                  <a:ext uri="{FF2B5EF4-FFF2-40B4-BE49-F238E27FC236}">
                    <a16:creationId xmlns:a16="http://schemas.microsoft.com/office/drawing/2014/main" id="{CBC27182-BADC-4F5C-8D4E-DF727F73D72F}"/>
                  </a:ext>
                </a:extLst>
              </p:cNvPr>
              <p:cNvSpPr txBox="1"/>
              <p:nvPr/>
            </p:nvSpPr>
            <p:spPr>
              <a:xfrm>
                <a:off x="1968351" y="3099519"/>
                <a:ext cx="4707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h𝑥</m:t>
                          </m:r>
                        </m:sub>
                        <m:sup>
                          <m:r>
                            <a:rPr lang="en-US" altLang="zh-CN" i="1">
                              <a:latin typeface="Cambria Math" panose="02040503050406030204" pitchFamily="18" charset="0"/>
                            </a:rPr>
                            <m:t>·</m:t>
                          </m:r>
                        </m:sup>
                      </m:sSubSup>
                    </m:oMath>
                  </m:oMathPara>
                </a14:m>
                <a:endParaRPr lang="zh-CN" altLang="en-US" dirty="0"/>
              </a:p>
            </p:txBody>
          </p:sp>
        </mc:Choice>
        <mc:Fallback xmlns="">
          <p:sp>
            <p:nvSpPr>
              <p:cNvPr id="158" name="文本框 157">
                <a:extLst>
                  <a:ext uri="{FF2B5EF4-FFF2-40B4-BE49-F238E27FC236}">
                    <a16:creationId xmlns:a16="http://schemas.microsoft.com/office/drawing/2014/main" id="{CBC27182-BADC-4F5C-8D4E-DF727F73D72F}"/>
                  </a:ext>
                </a:extLst>
              </p:cNvPr>
              <p:cNvSpPr txBox="1">
                <a:spLocks noRot="1" noChangeAspect="1" noMove="1" noResize="1" noEditPoints="1" noAdjustHandles="1" noChangeArrowheads="1" noChangeShapeType="1" noTextEdit="1"/>
              </p:cNvSpPr>
              <p:nvPr/>
            </p:nvSpPr>
            <p:spPr>
              <a:xfrm>
                <a:off x="1968351" y="3099519"/>
                <a:ext cx="470706" cy="276999"/>
              </a:xfrm>
              <a:prstGeom prst="rect">
                <a:avLst/>
              </a:prstGeom>
              <a:blipFill>
                <a:blip r:embed="rId53"/>
                <a:stretch>
                  <a:fillRect l="-10390" r="-3896" b="-195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9" name="文本框 158">
                <a:extLst>
                  <a:ext uri="{FF2B5EF4-FFF2-40B4-BE49-F238E27FC236}">
                    <a16:creationId xmlns:a16="http://schemas.microsoft.com/office/drawing/2014/main" id="{58407AAE-991B-4F93-B9F0-CEA1F0CD99EB}"/>
                  </a:ext>
                </a:extLst>
              </p:cNvPr>
              <p:cNvSpPr txBox="1"/>
              <p:nvPr/>
            </p:nvSpPr>
            <p:spPr>
              <a:xfrm>
                <a:off x="881955" y="3091547"/>
                <a:ext cx="4707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h𝑥</m:t>
                          </m:r>
                        </m:sub>
                        <m:sup>
                          <m:r>
                            <a:rPr lang="en-US" altLang="zh-CN" i="1">
                              <a:latin typeface="Cambria Math" panose="02040503050406030204" pitchFamily="18" charset="0"/>
                            </a:rPr>
                            <m:t>·</m:t>
                          </m:r>
                        </m:sup>
                      </m:sSubSup>
                    </m:oMath>
                  </m:oMathPara>
                </a14:m>
                <a:endParaRPr lang="zh-CN" altLang="en-US" dirty="0"/>
              </a:p>
            </p:txBody>
          </p:sp>
        </mc:Choice>
        <mc:Fallback xmlns="">
          <p:sp>
            <p:nvSpPr>
              <p:cNvPr id="159" name="文本框 158">
                <a:extLst>
                  <a:ext uri="{FF2B5EF4-FFF2-40B4-BE49-F238E27FC236}">
                    <a16:creationId xmlns:a16="http://schemas.microsoft.com/office/drawing/2014/main" id="{58407AAE-991B-4F93-B9F0-CEA1F0CD99EB}"/>
                  </a:ext>
                </a:extLst>
              </p:cNvPr>
              <p:cNvSpPr txBox="1">
                <a:spLocks noRot="1" noChangeAspect="1" noMove="1" noResize="1" noEditPoints="1" noAdjustHandles="1" noChangeArrowheads="1" noChangeShapeType="1" noTextEdit="1"/>
              </p:cNvSpPr>
              <p:nvPr/>
            </p:nvSpPr>
            <p:spPr>
              <a:xfrm>
                <a:off x="881955" y="3091547"/>
                <a:ext cx="470706" cy="276999"/>
              </a:xfrm>
              <a:prstGeom prst="rect">
                <a:avLst/>
              </a:prstGeom>
              <a:blipFill>
                <a:blip r:embed="rId54"/>
                <a:stretch>
                  <a:fillRect l="-10390" r="-3896" b="-195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21836C26-DF63-4480-86F2-B61E097D9C00}"/>
                  </a:ext>
                </a:extLst>
              </p:cNvPr>
              <p:cNvSpPr txBox="1"/>
              <p:nvPr/>
            </p:nvSpPr>
            <p:spPr>
              <a:xfrm>
                <a:off x="6174875" y="3207087"/>
                <a:ext cx="3063403" cy="3061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𝑦h</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𝑊</m:t>
                          </m:r>
                        </m:e>
                        <m:sub>
                          <m:r>
                            <a:rPr lang="en-US" altLang="zh-CN" i="1">
                              <a:latin typeface="Cambria Math" panose="02040503050406030204" pitchFamily="18" charset="0"/>
                            </a:rPr>
                            <m:t>𝑦h</m:t>
                          </m:r>
                        </m:sub>
                        <m:sup>
                          <m:r>
                            <a:rPr lang="en-US" altLang="zh-CN" i="1">
                              <a:latin typeface="Cambria Math" panose="02040503050406030204" pitchFamily="18" charset="0"/>
                            </a:rPr>
                            <m:t>·</m:t>
                          </m:r>
                        </m:sup>
                      </m:sSubSup>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h</m:t>
                          </m:r>
                        </m:e>
                        <m:sub>
                          <m:r>
                            <a:rPr lang="en-US" altLang="zh-CN" i="1">
                              <a:latin typeface="Cambria Math" panose="02040503050406030204" pitchFamily="18" charset="0"/>
                            </a:rPr>
                            <m:t>𝑡</m:t>
                          </m:r>
                        </m:sub>
                        <m:sup>
                          <m:r>
                            <a:rPr lang="en-US" altLang="zh-CN" i="1">
                              <a:latin typeface="Cambria Math" panose="02040503050406030204" pitchFamily="18" charset="0"/>
                            </a:rPr>
                            <m:t>·</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𝑦</m:t>
                          </m:r>
                        </m:sub>
                      </m:sSub>
                      <m:r>
                        <a:rPr lang="en-US" altLang="zh-CN" b="0" i="1" smtClean="0">
                          <a:latin typeface="Cambria Math" panose="02040503050406030204" pitchFamily="18" charset="0"/>
                        </a:rPr>
                        <m:t>)</m:t>
                      </m:r>
                    </m:oMath>
                  </m:oMathPara>
                </a14:m>
                <a:endParaRPr lang="zh-CN" altLang="en-US" dirty="0"/>
              </a:p>
            </p:txBody>
          </p:sp>
        </mc:Choice>
        <mc:Fallback xmlns="">
          <p:sp>
            <p:nvSpPr>
              <p:cNvPr id="4" name="文本框 3">
                <a:extLst>
                  <a:ext uri="{FF2B5EF4-FFF2-40B4-BE49-F238E27FC236}">
                    <a16:creationId xmlns:a16="http://schemas.microsoft.com/office/drawing/2014/main" id="{21836C26-DF63-4480-86F2-B61E097D9C00}"/>
                  </a:ext>
                </a:extLst>
              </p:cNvPr>
              <p:cNvSpPr txBox="1">
                <a:spLocks noRot="1" noChangeAspect="1" noMove="1" noResize="1" noEditPoints="1" noAdjustHandles="1" noChangeArrowheads="1" noChangeShapeType="1" noTextEdit="1"/>
              </p:cNvSpPr>
              <p:nvPr/>
            </p:nvSpPr>
            <p:spPr>
              <a:xfrm>
                <a:off x="6174875" y="3207087"/>
                <a:ext cx="3063403" cy="306174"/>
              </a:xfrm>
              <a:prstGeom prst="rect">
                <a:avLst/>
              </a:prstGeom>
              <a:blipFill>
                <a:blip r:embed="rId55"/>
                <a:stretch>
                  <a:fillRect r="-1195" b="-2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1" name="文本框 160">
                <a:extLst>
                  <a:ext uri="{FF2B5EF4-FFF2-40B4-BE49-F238E27FC236}">
                    <a16:creationId xmlns:a16="http://schemas.microsoft.com/office/drawing/2014/main" id="{66E6160A-A8B3-4371-A199-80229C9307DC}"/>
                  </a:ext>
                </a:extLst>
              </p:cNvPr>
              <p:cNvSpPr txBox="1"/>
              <p:nvPr/>
            </p:nvSpPr>
            <p:spPr>
              <a:xfrm>
                <a:off x="4751874" y="3518937"/>
                <a:ext cx="49975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up>
                          <m:r>
                            <a:rPr lang="en-US" altLang="zh-CN" i="1">
                              <a:latin typeface="Cambria Math" panose="02040503050406030204" pitchFamily="18" charset="0"/>
                            </a:rPr>
                            <m:t>·</m:t>
                          </m:r>
                        </m:sup>
                      </m:sSubSup>
                    </m:oMath>
                  </m:oMathPara>
                </a14:m>
                <a:endParaRPr lang="zh-CN" altLang="en-US" dirty="0"/>
              </a:p>
            </p:txBody>
          </p:sp>
        </mc:Choice>
        <mc:Fallback xmlns="">
          <p:sp>
            <p:nvSpPr>
              <p:cNvPr id="161" name="文本框 160">
                <a:extLst>
                  <a:ext uri="{FF2B5EF4-FFF2-40B4-BE49-F238E27FC236}">
                    <a16:creationId xmlns:a16="http://schemas.microsoft.com/office/drawing/2014/main" id="{66E6160A-A8B3-4371-A199-80229C9307DC}"/>
                  </a:ext>
                </a:extLst>
              </p:cNvPr>
              <p:cNvSpPr txBox="1">
                <a:spLocks noRot="1" noChangeAspect="1" noMove="1" noResize="1" noEditPoints="1" noAdjustHandles="1" noChangeArrowheads="1" noChangeShapeType="1" noTextEdit="1"/>
              </p:cNvSpPr>
              <p:nvPr/>
            </p:nvSpPr>
            <p:spPr>
              <a:xfrm>
                <a:off x="4751874" y="3518937"/>
                <a:ext cx="499752" cy="276999"/>
              </a:xfrm>
              <a:prstGeom prst="rect">
                <a:avLst/>
              </a:prstGeom>
              <a:blipFill>
                <a:blip r:embed="rId56"/>
                <a:stretch>
                  <a:fillRect l="-9877" r="-3704" b="-195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2" name="文本框 161">
                <a:extLst>
                  <a:ext uri="{FF2B5EF4-FFF2-40B4-BE49-F238E27FC236}">
                    <a16:creationId xmlns:a16="http://schemas.microsoft.com/office/drawing/2014/main" id="{2D5DEFA0-5BA4-43A6-BCB0-5341CBF04C42}"/>
                  </a:ext>
                </a:extLst>
              </p:cNvPr>
              <p:cNvSpPr txBox="1"/>
              <p:nvPr/>
            </p:nvSpPr>
            <p:spPr>
              <a:xfrm>
                <a:off x="1763688" y="3501008"/>
                <a:ext cx="2996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2</m:t>
                          </m:r>
                        </m:sub>
                        <m:sup>
                          <m:r>
                            <a:rPr lang="en-US" altLang="zh-CN" i="1">
                              <a:latin typeface="Cambria Math" panose="02040503050406030204" pitchFamily="18" charset="0"/>
                            </a:rPr>
                            <m:t>·</m:t>
                          </m:r>
                        </m:sup>
                      </m:sSubSup>
                    </m:oMath>
                  </m:oMathPara>
                </a14:m>
                <a:endParaRPr lang="zh-CN" altLang="en-US" dirty="0"/>
              </a:p>
            </p:txBody>
          </p:sp>
        </mc:Choice>
        <mc:Fallback xmlns="">
          <p:sp>
            <p:nvSpPr>
              <p:cNvPr id="162" name="文本框 161">
                <a:extLst>
                  <a:ext uri="{FF2B5EF4-FFF2-40B4-BE49-F238E27FC236}">
                    <a16:creationId xmlns:a16="http://schemas.microsoft.com/office/drawing/2014/main" id="{2D5DEFA0-5BA4-43A6-BCB0-5341CBF04C42}"/>
                  </a:ext>
                </a:extLst>
              </p:cNvPr>
              <p:cNvSpPr txBox="1">
                <a:spLocks noRot="1" noChangeAspect="1" noMove="1" noResize="1" noEditPoints="1" noAdjustHandles="1" noChangeArrowheads="1" noChangeShapeType="1" noTextEdit="1"/>
              </p:cNvSpPr>
              <p:nvPr/>
            </p:nvSpPr>
            <p:spPr>
              <a:xfrm>
                <a:off x="1763688" y="3501008"/>
                <a:ext cx="299697" cy="276999"/>
              </a:xfrm>
              <a:prstGeom prst="rect">
                <a:avLst/>
              </a:prstGeom>
              <a:blipFill>
                <a:blip r:embed="rId57"/>
                <a:stretch>
                  <a:fillRect l="-18367" r="-6122" b="-195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3" name="文本框 162">
                <a:extLst>
                  <a:ext uri="{FF2B5EF4-FFF2-40B4-BE49-F238E27FC236}">
                    <a16:creationId xmlns:a16="http://schemas.microsoft.com/office/drawing/2014/main" id="{8A8BED3D-8D82-46B6-A8FE-78A7E6D02187}"/>
                  </a:ext>
                </a:extLst>
              </p:cNvPr>
              <p:cNvSpPr txBox="1"/>
              <p:nvPr/>
            </p:nvSpPr>
            <p:spPr>
              <a:xfrm>
                <a:off x="683568" y="3548191"/>
                <a:ext cx="29437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1</m:t>
                          </m:r>
                        </m:sub>
                        <m:sup>
                          <m:r>
                            <a:rPr lang="en-US" altLang="zh-CN" i="1">
                              <a:latin typeface="Cambria Math" panose="02040503050406030204" pitchFamily="18" charset="0"/>
                            </a:rPr>
                            <m:t>·</m:t>
                          </m:r>
                        </m:sup>
                      </m:sSubSup>
                    </m:oMath>
                  </m:oMathPara>
                </a14:m>
                <a:endParaRPr lang="zh-CN" altLang="en-US" dirty="0"/>
              </a:p>
            </p:txBody>
          </p:sp>
        </mc:Choice>
        <mc:Fallback xmlns="">
          <p:sp>
            <p:nvSpPr>
              <p:cNvPr id="163" name="文本框 162">
                <a:extLst>
                  <a:ext uri="{FF2B5EF4-FFF2-40B4-BE49-F238E27FC236}">
                    <a16:creationId xmlns:a16="http://schemas.microsoft.com/office/drawing/2014/main" id="{8A8BED3D-8D82-46B6-A8FE-78A7E6D02187}"/>
                  </a:ext>
                </a:extLst>
              </p:cNvPr>
              <p:cNvSpPr txBox="1">
                <a:spLocks noRot="1" noChangeAspect="1" noMove="1" noResize="1" noEditPoints="1" noAdjustHandles="1" noChangeArrowheads="1" noChangeShapeType="1" noTextEdit="1"/>
              </p:cNvSpPr>
              <p:nvPr/>
            </p:nvSpPr>
            <p:spPr>
              <a:xfrm>
                <a:off x="683568" y="3548191"/>
                <a:ext cx="294375" cy="276999"/>
              </a:xfrm>
              <a:prstGeom prst="rect">
                <a:avLst/>
              </a:prstGeom>
              <a:blipFill>
                <a:blip r:embed="rId58"/>
                <a:stretch>
                  <a:fillRect l="-18750" r="-6250" b="-2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31687982-CBCB-479A-8D77-3E901FB133C5}"/>
                  </a:ext>
                </a:extLst>
              </p:cNvPr>
              <p:cNvSpPr txBox="1"/>
              <p:nvPr/>
            </p:nvSpPr>
            <p:spPr>
              <a:xfrm>
                <a:off x="6210806" y="3830064"/>
                <a:ext cx="28264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hh</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h</m:t>
                          </m:r>
                          <m:r>
                            <a:rPr lang="en-US" altLang="zh-CN" b="0" i="1" smtClean="0">
                              <a:latin typeface="Cambria Math" panose="02040503050406030204" pitchFamily="18" charset="0"/>
                            </a:rPr>
                            <m:t>𝑥</m:t>
                          </m:r>
                        </m:sub>
                      </m:sSub>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b="0" i="1" smtClean="0">
                              <a:latin typeface="Cambria Math" panose="02040503050406030204" pitchFamily="18" charset="0"/>
                            </a:rPr>
                            <m:t>𝑥</m:t>
                          </m:r>
                        </m:sub>
                      </m:sSub>
                    </m:oMath>
                  </m:oMathPara>
                </a14:m>
                <a:endParaRPr lang="zh-CN" altLang="en-US" dirty="0"/>
              </a:p>
            </p:txBody>
          </p:sp>
        </mc:Choice>
        <mc:Fallback xmlns="">
          <p:sp>
            <p:nvSpPr>
              <p:cNvPr id="5" name="文本框 4">
                <a:extLst>
                  <a:ext uri="{FF2B5EF4-FFF2-40B4-BE49-F238E27FC236}">
                    <a16:creationId xmlns:a16="http://schemas.microsoft.com/office/drawing/2014/main" id="{31687982-CBCB-479A-8D77-3E901FB133C5}"/>
                  </a:ext>
                </a:extLst>
              </p:cNvPr>
              <p:cNvSpPr txBox="1">
                <a:spLocks noRot="1" noChangeAspect="1" noMove="1" noResize="1" noEditPoints="1" noAdjustHandles="1" noChangeArrowheads="1" noChangeShapeType="1" noTextEdit="1"/>
              </p:cNvSpPr>
              <p:nvPr/>
            </p:nvSpPr>
            <p:spPr>
              <a:xfrm>
                <a:off x="6210806" y="3830064"/>
                <a:ext cx="2826479" cy="276999"/>
              </a:xfrm>
              <a:prstGeom prst="rect">
                <a:avLst/>
              </a:prstGeom>
              <a:blipFill>
                <a:blip r:embed="rId59"/>
                <a:stretch>
                  <a:fillRect l="-1512"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4" name="文本框 163">
                <a:extLst>
                  <a:ext uri="{FF2B5EF4-FFF2-40B4-BE49-F238E27FC236}">
                    <a16:creationId xmlns:a16="http://schemas.microsoft.com/office/drawing/2014/main" id="{7AD6786D-3691-420F-A6D5-21A0AF9EE05F}"/>
                  </a:ext>
                </a:extLst>
              </p:cNvPr>
              <p:cNvSpPr txBox="1"/>
              <p:nvPr/>
            </p:nvSpPr>
            <p:spPr>
              <a:xfrm>
                <a:off x="6187710" y="4371214"/>
                <a:ext cx="28264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i="1">
                              <a:latin typeface="Cambria Math" panose="02040503050406030204" pitchFamily="18" charset="0"/>
                            </a:rPr>
                            <m:t>h</m:t>
                          </m:r>
                        </m:e>
                        <m:sub>
                          <m:r>
                            <a:rPr lang="en-US" altLang="zh-CN" i="1">
                              <a:latin typeface="Cambria Math" panose="02040503050406030204" pitchFamily="18" charset="0"/>
                            </a:rPr>
                            <m:t>𝑡</m:t>
                          </m:r>
                        </m:sub>
                        <m:sup>
                          <m:r>
                            <a:rPr lang="en-US" altLang="zh-CN" i="1">
                              <a:latin typeface="Cambria Math" panose="02040503050406030204" pitchFamily="18" charset="0"/>
                            </a:rPr>
                            <m:t>·</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𝑊</m:t>
                          </m:r>
                        </m:e>
                        <m:sub>
                          <m:r>
                            <a:rPr lang="en-US" altLang="zh-CN" b="0" i="1" smtClean="0">
                              <a:latin typeface="Cambria Math" panose="02040503050406030204" pitchFamily="18" charset="0"/>
                            </a:rPr>
                            <m:t>h</m:t>
                          </m:r>
                          <m:r>
                            <a:rPr lang="en-US" altLang="zh-CN" i="1">
                              <a:latin typeface="Cambria Math" panose="02040503050406030204" pitchFamily="18" charset="0"/>
                            </a:rPr>
                            <m:t>h</m:t>
                          </m:r>
                        </m:sub>
                        <m:sup>
                          <m:r>
                            <a:rPr lang="en-US" altLang="zh-CN" i="1">
                              <a:latin typeface="Cambria Math" panose="02040503050406030204" pitchFamily="18" charset="0"/>
                            </a:rPr>
                            <m:t>·</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𝑊</m:t>
                          </m:r>
                        </m:e>
                        <m:sub>
                          <m:r>
                            <a:rPr lang="en-US" altLang="zh-CN" i="1">
                              <a:latin typeface="Cambria Math" panose="02040503050406030204" pitchFamily="18" charset="0"/>
                            </a:rPr>
                            <m:t>h</m:t>
                          </m:r>
                          <m:r>
                            <a:rPr lang="en-US" altLang="zh-CN" b="0" i="1" smtClean="0">
                              <a:latin typeface="Cambria Math" panose="02040503050406030204" pitchFamily="18" charset="0"/>
                            </a:rPr>
                            <m:t>𝑥</m:t>
                          </m:r>
                        </m:sub>
                        <m:sup>
                          <m:r>
                            <a:rPr lang="en-US" altLang="zh-CN" i="1">
                              <a:latin typeface="Cambria Math" panose="02040503050406030204" pitchFamily="18" charset="0"/>
                            </a:rPr>
                            <m:t>·</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sub>
                      </m:sSub>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𝑥</m:t>
                          </m:r>
                        </m:sub>
                        <m:sup>
                          <m:r>
                            <a:rPr lang="en-US" altLang="zh-CN" i="1">
                              <a:latin typeface="Cambria Math" panose="02040503050406030204" pitchFamily="18" charset="0"/>
                            </a:rPr>
                            <m:t>·</m:t>
                          </m:r>
                        </m:sup>
                      </m:sSubSup>
                    </m:oMath>
                  </m:oMathPara>
                </a14:m>
                <a:endParaRPr lang="zh-CN" altLang="en-US" dirty="0"/>
              </a:p>
            </p:txBody>
          </p:sp>
        </mc:Choice>
        <mc:Fallback xmlns="">
          <p:sp>
            <p:nvSpPr>
              <p:cNvPr id="164" name="文本框 163">
                <a:extLst>
                  <a:ext uri="{FF2B5EF4-FFF2-40B4-BE49-F238E27FC236}">
                    <a16:creationId xmlns:a16="http://schemas.microsoft.com/office/drawing/2014/main" id="{7AD6786D-3691-420F-A6D5-21A0AF9EE05F}"/>
                  </a:ext>
                </a:extLst>
              </p:cNvPr>
              <p:cNvSpPr txBox="1">
                <a:spLocks noRot="1" noChangeAspect="1" noMove="1" noResize="1" noEditPoints="1" noAdjustHandles="1" noChangeArrowheads="1" noChangeShapeType="1" noTextEdit="1"/>
              </p:cNvSpPr>
              <p:nvPr/>
            </p:nvSpPr>
            <p:spPr>
              <a:xfrm>
                <a:off x="6187710" y="4371214"/>
                <a:ext cx="2826479" cy="276999"/>
              </a:xfrm>
              <a:prstGeom prst="rect">
                <a:avLst/>
              </a:prstGeom>
              <a:blipFill>
                <a:blip r:embed="rId60"/>
                <a:stretch>
                  <a:fillRect l="-1509" b="-195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CE5B25E-943F-4979-BCA4-98EB4A9C75CF}"/>
                  </a:ext>
                </a:extLst>
              </p:cNvPr>
              <p:cNvSpPr txBox="1"/>
              <p:nvPr/>
            </p:nvSpPr>
            <p:spPr>
              <a:xfrm>
                <a:off x="661887" y="6110806"/>
                <a:ext cx="8604215" cy="398507"/>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正向计算和反向计算</a:t>
                </a:r>
                <a:r>
                  <a:rPr lang="zh-CN" altLang="en-US" b="1" dirty="0">
                    <a:latin typeface="微软雅黑" panose="020B0503020204020204" pitchFamily="34" charset="-122"/>
                    <a:ea typeface="微软雅黑" panose="020B0503020204020204" pitchFamily="34" charset="-122"/>
                  </a:rPr>
                  <a:t>不共享权重</a:t>
                </a:r>
                <a:r>
                  <a:rPr lang="zh-CN" altLang="en-US" dirty="0"/>
                  <a:t>，</a:t>
                </a:r>
                <a:r>
                  <a:rPr lang="zh-CN" altLang="en-US" dirty="0">
                    <a:latin typeface="微软雅黑" panose="020B0503020204020204" pitchFamily="34" charset="-122"/>
                    <a:ea typeface="微软雅黑" panose="020B0503020204020204" pitchFamily="34" charset="-122"/>
                  </a:rPr>
                  <a:t>即</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hh</m:t>
                        </m:r>
                      </m:sub>
                    </m:sSub>
                    <m:r>
                      <a:rPr lang="zh-CN" altLang="en-US" i="1">
                        <a:latin typeface="Cambria Math" panose="02040503050406030204" pitchFamily="18" charset="0"/>
                      </a:rPr>
                      <m:t>、</m:t>
                    </m:r>
                  </m:oMath>
                </a14:m>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𝑊</m:t>
                        </m:r>
                      </m:e>
                      <m:sub>
                        <m:r>
                          <a:rPr lang="en-US" altLang="zh-CN" i="1">
                            <a:latin typeface="Cambria Math" panose="02040503050406030204" pitchFamily="18" charset="0"/>
                          </a:rPr>
                          <m:t>hh</m:t>
                        </m:r>
                      </m:sub>
                      <m:sup>
                        <m:r>
                          <a:rPr lang="en-US" altLang="zh-CN" i="1">
                            <a:latin typeface="Cambria Math" panose="02040503050406030204" pitchFamily="18" charset="0"/>
                          </a:rPr>
                          <m:t>·</m:t>
                        </m:r>
                      </m:sup>
                    </m:sSubSup>
                  </m:oMath>
                </a14:m>
                <a:r>
                  <a:rPr lang="zh-CN" altLang="en-US" dirty="0">
                    <a:latin typeface="微软雅黑" panose="020B0503020204020204" pitchFamily="34" charset="-122"/>
                    <a:ea typeface="微软雅黑" panose="020B0503020204020204" pitchFamily="34" charset="-122"/>
                  </a:rPr>
                  <a:t>和</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h𝑥</m:t>
                        </m:r>
                      </m:sub>
                    </m:sSub>
                    <m:r>
                      <a:rPr lang="zh-CN" altLang="en-US"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𝑊</m:t>
                        </m:r>
                      </m:e>
                      <m:sub>
                        <m:r>
                          <a:rPr lang="en-US" altLang="zh-CN" i="1">
                            <a:latin typeface="Cambria Math" panose="02040503050406030204" pitchFamily="18" charset="0"/>
                          </a:rPr>
                          <m:t>h𝑥</m:t>
                        </m:r>
                      </m:sub>
                      <m:sup>
                        <m:r>
                          <a:rPr lang="en-US" altLang="zh-CN" i="1">
                            <a:latin typeface="Cambria Math" panose="02040503050406030204" pitchFamily="18" charset="0"/>
                          </a:rPr>
                          <m:t>·</m:t>
                        </m:r>
                      </m:sup>
                    </m:sSubSup>
                  </m:oMath>
                </a14:m>
                <a:r>
                  <a:rPr lang="zh-CN" altLang="en-US" dirty="0">
                    <a:latin typeface="微软雅黑" panose="020B0503020204020204" pitchFamily="34" charset="-122"/>
                    <a:ea typeface="微软雅黑" panose="020B0503020204020204" pitchFamily="34" charset="-122"/>
                  </a:rPr>
                  <a:t>以及</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𝑦h</m:t>
                        </m:r>
                      </m:sub>
                    </m:sSub>
                  </m:oMath>
                </a14:m>
                <a:r>
                  <a:rPr lang="zh-CN" altLang="en-US" dirty="0"/>
                  <a:t>、</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𝑊</m:t>
                        </m:r>
                      </m:e>
                      <m:sub>
                        <m:r>
                          <a:rPr lang="en-US" altLang="zh-CN" i="1">
                            <a:latin typeface="Cambria Math" panose="02040503050406030204" pitchFamily="18" charset="0"/>
                          </a:rPr>
                          <m:t>𝑦h</m:t>
                        </m:r>
                      </m:sub>
                      <m:sup>
                        <m:r>
                          <a:rPr lang="en-US" altLang="zh-CN" i="1">
                            <a:latin typeface="Cambria Math" panose="02040503050406030204" pitchFamily="18" charset="0"/>
                          </a:rPr>
                          <m:t>·</m:t>
                        </m:r>
                      </m:sup>
                    </m:sSubSup>
                  </m:oMath>
                </a14:m>
                <a:r>
                  <a:rPr lang="zh-CN" altLang="en-US" dirty="0">
                    <a:latin typeface="微软雅黑" panose="020B0503020204020204" pitchFamily="34" charset="-122"/>
                    <a:ea typeface="微软雅黑" panose="020B0503020204020204" pitchFamily="34" charset="-122"/>
                  </a:rPr>
                  <a:t>不同</a:t>
                </a:r>
              </a:p>
            </p:txBody>
          </p:sp>
        </mc:Choice>
        <mc:Fallback xmlns="">
          <p:sp>
            <p:nvSpPr>
              <p:cNvPr id="6" name="文本框 5">
                <a:extLst>
                  <a:ext uri="{FF2B5EF4-FFF2-40B4-BE49-F238E27FC236}">
                    <a16:creationId xmlns:a16="http://schemas.microsoft.com/office/drawing/2014/main" id="{CCE5B25E-943F-4979-BCA4-98EB4A9C75CF}"/>
                  </a:ext>
                </a:extLst>
              </p:cNvPr>
              <p:cNvSpPr txBox="1">
                <a:spLocks noRot="1" noChangeAspect="1" noMove="1" noResize="1" noEditPoints="1" noAdjustHandles="1" noChangeArrowheads="1" noChangeShapeType="1" noTextEdit="1"/>
              </p:cNvSpPr>
              <p:nvPr/>
            </p:nvSpPr>
            <p:spPr>
              <a:xfrm>
                <a:off x="661887" y="6110806"/>
                <a:ext cx="8604215" cy="398507"/>
              </a:xfrm>
              <a:prstGeom prst="rect">
                <a:avLst/>
              </a:prstGeom>
              <a:blipFill>
                <a:blip r:embed="rId61"/>
                <a:stretch>
                  <a:fillRect l="-638" t="-12121" b="-15152"/>
                </a:stretch>
              </a:blipFill>
            </p:spPr>
            <p:txBody>
              <a:bodyPr/>
              <a:lstStyle/>
              <a:p>
                <a:r>
                  <a:rPr lang="zh-CN" altLang="en-US">
                    <a:noFill/>
                  </a:rPr>
                  <a:t> </a:t>
                </a:r>
              </a:p>
            </p:txBody>
          </p:sp>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4">
            <a:extLst>
              <a:ext uri="{FF2B5EF4-FFF2-40B4-BE49-F238E27FC236}">
                <a16:creationId xmlns:a16="http://schemas.microsoft.com/office/drawing/2014/main" id="{1D39026D-ED98-4484-85F4-0E75437C4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7" name="文本框 195">
            <a:extLst>
              <a:ext uri="{FF2B5EF4-FFF2-40B4-BE49-F238E27FC236}">
                <a16:creationId xmlns:a16="http://schemas.microsoft.com/office/drawing/2014/main" id="{A532F282-F5A7-4682-B0CA-249464467466}"/>
              </a:ext>
            </a:extLst>
          </p:cNvPr>
          <p:cNvSpPr txBox="1">
            <a:spLocks noChangeArrowheads="1"/>
          </p:cNvSpPr>
          <p:nvPr/>
        </p:nvSpPr>
        <p:spPr bwMode="auto">
          <a:xfrm>
            <a:off x="169863" y="1206500"/>
            <a:ext cx="457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b="1">
                <a:solidFill>
                  <a:srgbClr val="4F4F4F"/>
                </a:solidFill>
                <a:latin typeface="PingFang SC"/>
              </a:rPr>
              <a:t>深度循环神经网络</a:t>
            </a:r>
            <a:r>
              <a:rPr lang="en-US" altLang="zh-CN" sz="2000" b="1">
                <a:solidFill>
                  <a:srgbClr val="4F4F4F"/>
                </a:solidFill>
                <a:latin typeface="PingFang SC"/>
              </a:rPr>
              <a:t>(</a:t>
            </a:r>
            <a:r>
              <a:rPr lang="zh-CN" altLang="en-US" sz="2000" b="1">
                <a:solidFill>
                  <a:srgbClr val="4F4F4F"/>
                </a:solidFill>
                <a:latin typeface="PingFang SC"/>
              </a:rPr>
              <a:t>单向</a:t>
            </a:r>
            <a:r>
              <a:rPr lang="en-US" altLang="zh-CN" sz="2000" b="1">
                <a:solidFill>
                  <a:srgbClr val="4F4F4F"/>
                </a:solidFill>
                <a:latin typeface="PingFang SC"/>
              </a:rPr>
              <a:t>)</a:t>
            </a:r>
            <a:r>
              <a:rPr lang="zh-CN" altLang="en-US" sz="2000" b="1">
                <a:solidFill>
                  <a:srgbClr val="4F4F4F"/>
                </a:solidFill>
                <a:latin typeface="PingFang SC"/>
              </a:rPr>
              <a:t> ： </a:t>
            </a:r>
          </a:p>
        </p:txBody>
      </p:sp>
      <p:grpSp>
        <p:nvGrpSpPr>
          <p:cNvPr id="47111" name="组合 29706">
            <a:extLst>
              <a:ext uri="{FF2B5EF4-FFF2-40B4-BE49-F238E27FC236}">
                <a16:creationId xmlns:a16="http://schemas.microsoft.com/office/drawing/2014/main" id="{AF4B1612-BFD1-4961-92C7-1C7F85371C95}"/>
              </a:ext>
            </a:extLst>
          </p:cNvPr>
          <p:cNvGrpSpPr>
            <a:grpSpLocks/>
          </p:cNvGrpSpPr>
          <p:nvPr/>
        </p:nvGrpSpPr>
        <p:grpSpPr bwMode="auto">
          <a:xfrm>
            <a:off x="136525" y="1881188"/>
            <a:ext cx="5849938" cy="4175125"/>
            <a:chOff x="323528" y="1921955"/>
            <a:chExt cx="5850369" cy="4175129"/>
          </a:xfrm>
        </p:grpSpPr>
        <p:grpSp>
          <p:nvGrpSpPr>
            <p:cNvPr id="47147" name="组合 1">
              <a:extLst>
                <a:ext uri="{FF2B5EF4-FFF2-40B4-BE49-F238E27FC236}">
                  <a16:creationId xmlns:a16="http://schemas.microsoft.com/office/drawing/2014/main" id="{1923406D-B689-4DAF-94AA-2AE831F08934}"/>
                </a:ext>
              </a:extLst>
            </p:cNvPr>
            <p:cNvGrpSpPr>
              <a:grpSpLocks/>
            </p:cNvGrpSpPr>
            <p:nvPr/>
          </p:nvGrpSpPr>
          <p:grpSpPr bwMode="auto">
            <a:xfrm>
              <a:off x="323528" y="2133092"/>
              <a:ext cx="4931137" cy="3752136"/>
              <a:chOff x="347137" y="1333048"/>
              <a:chExt cx="4931137" cy="3752136"/>
            </a:xfrm>
          </p:grpSpPr>
          <p:sp>
            <p:nvSpPr>
              <p:cNvPr id="13" name="流程图: 接点 12">
                <a:extLst>
                  <a:ext uri="{FF2B5EF4-FFF2-40B4-BE49-F238E27FC236}">
                    <a16:creationId xmlns:a16="http://schemas.microsoft.com/office/drawing/2014/main" id="{66B6E16F-CF49-40E3-8107-AA04E74C1B6B}"/>
                  </a:ext>
                </a:extLst>
              </p:cNvPr>
              <p:cNvSpPr/>
              <p:nvPr/>
            </p:nvSpPr>
            <p:spPr>
              <a:xfrm>
                <a:off x="909153" y="4039739"/>
                <a:ext cx="330224" cy="330200"/>
              </a:xfrm>
              <a:prstGeom prst="flowChartConnector">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流程图: 接点 13">
                <a:extLst>
                  <a:ext uri="{FF2B5EF4-FFF2-40B4-BE49-F238E27FC236}">
                    <a16:creationId xmlns:a16="http://schemas.microsoft.com/office/drawing/2014/main" id="{98D59DAF-922E-4489-9F2A-6DC0AC548A37}"/>
                  </a:ext>
                </a:extLst>
              </p:cNvPr>
              <p:cNvSpPr/>
              <p:nvPr/>
            </p:nvSpPr>
            <p:spPr>
              <a:xfrm>
                <a:off x="4011356" y="4039739"/>
                <a:ext cx="330224" cy="330200"/>
              </a:xfrm>
              <a:prstGeom prst="flowChartConnector">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流程图: 接点 14">
                <a:extLst>
                  <a:ext uri="{FF2B5EF4-FFF2-40B4-BE49-F238E27FC236}">
                    <a16:creationId xmlns:a16="http://schemas.microsoft.com/office/drawing/2014/main" id="{41467F96-426F-402B-92C1-AA025C58ACCE}"/>
                  </a:ext>
                </a:extLst>
              </p:cNvPr>
              <p:cNvSpPr/>
              <p:nvPr/>
            </p:nvSpPr>
            <p:spPr>
              <a:xfrm>
                <a:off x="1771230" y="4039739"/>
                <a:ext cx="330224" cy="330200"/>
              </a:xfrm>
              <a:prstGeom prst="flowChartConnector">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流程图: 接点 15">
                <a:extLst>
                  <a:ext uri="{FF2B5EF4-FFF2-40B4-BE49-F238E27FC236}">
                    <a16:creationId xmlns:a16="http://schemas.microsoft.com/office/drawing/2014/main" id="{42E0E996-1043-424C-8745-19F7EF96A1ED}"/>
                  </a:ext>
                </a:extLst>
              </p:cNvPr>
              <p:cNvSpPr/>
              <p:nvPr/>
            </p:nvSpPr>
            <p:spPr>
              <a:xfrm>
                <a:off x="2626955" y="4039739"/>
                <a:ext cx="331812" cy="330200"/>
              </a:xfrm>
              <a:prstGeom prst="flowChartConnector">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流程图: 接点 16">
                <a:extLst>
                  <a:ext uri="{FF2B5EF4-FFF2-40B4-BE49-F238E27FC236}">
                    <a16:creationId xmlns:a16="http://schemas.microsoft.com/office/drawing/2014/main" id="{028E482A-49DC-4FEA-B9E4-5FADC0D8C83F}"/>
                  </a:ext>
                </a:extLst>
              </p:cNvPr>
              <p:cNvSpPr/>
              <p:nvPr/>
            </p:nvSpPr>
            <p:spPr>
              <a:xfrm>
                <a:off x="4940113" y="4039739"/>
                <a:ext cx="331811" cy="330200"/>
              </a:xfrm>
              <a:prstGeom prst="flowChartConnector">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8" name="直接箭头连接符 17">
                <a:extLst>
                  <a:ext uri="{FF2B5EF4-FFF2-40B4-BE49-F238E27FC236}">
                    <a16:creationId xmlns:a16="http://schemas.microsoft.com/office/drawing/2014/main" id="{51435726-F109-4411-997E-3481972C6F1E}"/>
                  </a:ext>
                </a:extLst>
              </p:cNvPr>
              <p:cNvCxnSpPr>
                <a:cxnSpLocks/>
              </p:cNvCxnSpPr>
              <p:nvPr/>
            </p:nvCxnSpPr>
            <p:spPr>
              <a:xfrm flipV="1">
                <a:off x="1074265" y="4452489"/>
                <a:ext cx="0" cy="4524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F95C8BE2-54B6-420A-AB36-3DFDA58CC1E6}"/>
                  </a:ext>
                </a:extLst>
              </p:cNvPr>
              <p:cNvCxnSpPr>
                <a:cxnSpLocks/>
              </p:cNvCxnSpPr>
              <p:nvPr/>
            </p:nvCxnSpPr>
            <p:spPr>
              <a:xfrm flipV="1">
                <a:off x="1933167" y="4452489"/>
                <a:ext cx="0" cy="4524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744F35A3-8B22-4C25-82E1-7CF3DBEE188C}"/>
                  </a:ext>
                </a:extLst>
              </p:cNvPr>
              <p:cNvCxnSpPr>
                <a:cxnSpLocks/>
              </p:cNvCxnSpPr>
              <p:nvPr/>
            </p:nvCxnSpPr>
            <p:spPr>
              <a:xfrm flipV="1">
                <a:off x="2792067" y="4452489"/>
                <a:ext cx="0" cy="4524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52F7B105-9A12-4E37-BED3-FDA19D41102B}"/>
                  </a:ext>
                </a:extLst>
              </p:cNvPr>
              <p:cNvCxnSpPr>
                <a:cxnSpLocks/>
              </p:cNvCxnSpPr>
              <p:nvPr/>
            </p:nvCxnSpPr>
            <p:spPr>
              <a:xfrm flipV="1">
                <a:off x="4166943" y="4452489"/>
                <a:ext cx="0" cy="4524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C4D6545C-E5DD-45B2-9C4F-4B875C28E842}"/>
                  </a:ext>
                </a:extLst>
              </p:cNvPr>
              <p:cNvCxnSpPr>
                <a:cxnSpLocks/>
              </p:cNvCxnSpPr>
              <p:nvPr/>
            </p:nvCxnSpPr>
            <p:spPr>
              <a:xfrm flipV="1">
                <a:off x="5106812" y="4452489"/>
                <a:ext cx="0" cy="4524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DFE4E501-F303-4CEE-B0CC-3AC6595FC2EC}"/>
                  </a:ext>
                </a:extLst>
              </p:cNvPr>
              <p:cNvCxnSpPr>
                <a:cxnSpLocks/>
              </p:cNvCxnSpPr>
              <p:nvPr/>
            </p:nvCxnSpPr>
            <p:spPr>
              <a:xfrm>
                <a:off x="347137" y="4204839"/>
                <a:ext cx="461997" cy="0"/>
              </a:xfrm>
              <a:prstGeom prst="straightConnector1">
                <a:avLst/>
              </a:prstGeom>
              <a:ln w="28575">
                <a:solidFill>
                  <a:schemeClr val="tx1"/>
                </a:solidFill>
                <a:headEnd w="sm" len="sm"/>
                <a:tailEnd type="stealth"/>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E4A94555-DD4A-45E9-A5FA-D795D0E38A7E}"/>
                  </a:ext>
                </a:extLst>
              </p:cNvPr>
              <p:cNvCxnSpPr>
                <a:cxnSpLocks/>
              </p:cNvCxnSpPr>
              <p:nvPr/>
            </p:nvCxnSpPr>
            <p:spPr>
              <a:xfrm>
                <a:off x="2158608" y="4204839"/>
                <a:ext cx="428657" cy="0"/>
              </a:xfrm>
              <a:prstGeom prst="straightConnector1">
                <a:avLst/>
              </a:prstGeom>
              <a:ln w="28575">
                <a:solidFill>
                  <a:schemeClr val="tx1"/>
                </a:solidFill>
                <a:headEnd w="sm" len="sm"/>
                <a:tailEnd type="stealth"/>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AF1B204A-097B-4F58-A729-C2C381490EE5}"/>
                  </a:ext>
                </a:extLst>
              </p:cNvPr>
              <p:cNvCxnSpPr>
                <a:cxnSpLocks/>
              </p:cNvCxnSpPr>
              <p:nvPr/>
            </p:nvCxnSpPr>
            <p:spPr>
              <a:xfrm>
                <a:off x="1296532" y="4204839"/>
                <a:ext cx="381028" cy="0"/>
              </a:xfrm>
              <a:prstGeom prst="straightConnector1">
                <a:avLst/>
              </a:prstGeom>
              <a:ln w="28575">
                <a:solidFill>
                  <a:schemeClr val="tx1"/>
                </a:solidFill>
                <a:headEnd w="sm" len="sm"/>
                <a:tailEnd type="stealth"/>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81CE1642-8C15-4DB6-B708-19D03497EB10}"/>
                  </a:ext>
                </a:extLst>
              </p:cNvPr>
              <p:cNvCxnSpPr>
                <a:cxnSpLocks/>
              </p:cNvCxnSpPr>
              <p:nvPr/>
            </p:nvCxnSpPr>
            <p:spPr>
              <a:xfrm>
                <a:off x="4417786" y="4204839"/>
                <a:ext cx="430245" cy="0"/>
              </a:xfrm>
              <a:prstGeom prst="straightConnector1">
                <a:avLst/>
              </a:prstGeom>
              <a:ln w="28575">
                <a:solidFill>
                  <a:schemeClr val="tx1"/>
                </a:solidFill>
                <a:headEnd w="sm" len="sm"/>
                <a:tailEnd type="stealth"/>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CA965684-F15D-4608-A810-7AF447370A62}"/>
                  </a:ext>
                </a:extLst>
              </p:cNvPr>
              <p:cNvCxnSpPr>
                <a:cxnSpLocks/>
              </p:cNvCxnSpPr>
              <p:nvPr/>
            </p:nvCxnSpPr>
            <p:spPr>
              <a:xfrm>
                <a:off x="3717648" y="4192139"/>
                <a:ext cx="220678" cy="0"/>
              </a:xfrm>
              <a:prstGeom prst="straightConnector1">
                <a:avLst/>
              </a:prstGeom>
              <a:ln w="28575">
                <a:solidFill>
                  <a:schemeClr val="tx1"/>
                </a:solidFill>
                <a:headEnd w="sm" len="sm"/>
                <a:tailEnd type="stealth"/>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BDDD7A29-FB3C-4CAA-8D47-95C870186149}"/>
                  </a:ext>
                </a:extLst>
              </p:cNvPr>
              <p:cNvCxnSpPr>
                <a:cxnSpLocks/>
              </p:cNvCxnSpPr>
              <p:nvPr/>
            </p:nvCxnSpPr>
            <p:spPr>
              <a:xfrm>
                <a:off x="3057199" y="4209601"/>
                <a:ext cx="220678" cy="0"/>
              </a:xfrm>
              <a:prstGeom prst="straightConnector1">
                <a:avLst/>
              </a:prstGeom>
              <a:ln w="28575">
                <a:solidFill>
                  <a:schemeClr val="tx1"/>
                </a:solidFill>
                <a:headEnd w="sm" len="sm"/>
                <a:tailEnd type="stealth"/>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C6765A27-806A-4853-B8F3-79C1877A139F}"/>
                  </a:ext>
                </a:extLst>
              </p:cNvPr>
              <p:cNvSpPr txBox="1">
                <a:spLocks noRot="1" noChangeAspect="1" noMove="1" noResize="1" noEditPoints="1" noAdjustHandles="1" noChangeArrowheads="1" noChangeShapeType="1" noTextEdit="1"/>
              </p:cNvSpPr>
              <p:nvPr/>
            </p:nvSpPr>
            <p:spPr>
              <a:xfrm>
                <a:off x="3285670" y="3952920"/>
                <a:ext cx="410728" cy="367184"/>
              </a:xfrm>
              <a:prstGeom prst="rect">
                <a:avLst/>
              </a:prstGeom>
              <a:blipFill>
                <a:blip r:embed="rId4"/>
                <a:stretch>
                  <a:fillRect/>
                </a:stretch>
              </a:blipFill>
            </p:spPr>
            <p:txBody>
              <a:bodyPr/>
              <a:lstStyle/>
              <a:p>
                <a:r>
                  <a:rPr lang="zh-CN" altLang="en-US">
                    <a:noFill/>
                  </a:rPr>
                  <a:t> </a:t>
                </a:r>
              </a:p>
            </p:txBody>
          </p:sp>
          <p:sp>
            <p:nvSpPr>
              <p:cNvPr id="60" name="文本框 59">
                <a:extLst>
                  <a:ext uri="{FF2B5EF4-FFF2-40B4-BE49-F238E27FC236}">
                    <a16:creationId xmlns:a16="http://schemas.microsoft.com/office/drawing/2014/main" id="{7953BA82-AC2E-4DD3-9EC6-4C48013640DD}"/>
                  </a:ext>
                </a:extLst>
              </p:cNvPr>
              <p:cNvSpPr txBox="1">
                <a:spLocks noRot="1" noChangeAspect="1" noMove="1" noResize="1" noEditPoints="1" noAdjustHandles="1" noChangeArrowheads="1" noChangeShapeType="1" noTextEdit="1"/>
              </p:cNvSpPr>
              <p:nvPr/>
            </p:nvSpPr>
            <p:spPr>
              <a:xfrm>
                <a:off x="979305" y="4846677"/>
                <a:ext cx="234080" cy="225959"/>
              </a:xfrm>
              <a:prstGeom prst="rect">
                <a:avLst/>
              </a:prstGeom>
              <a:blipFill>
                <a:blip r:embed="rId5"/>
                <a:stretch>
                  <a:fillRect l="-12821" r="-7692" b="-27027"/>
                </a:stretch>
              </a:blipFill>
            </p:spPr>
            <p:txBody>
              <a:bodyPr/>
              <a:lstStyle/>
              <a:p>
                <a:r>
                  <a:rPr lang="zh-CN" altLang="en-US">
                    <a:noFill/>
                  </a:rPr>
                  <a:t> </a:t>
                </a:r>
              </a:p>
            </p:txBody>
          </p:sp>
          <p:sp>
            <p:nvSpPr>
              <p:cNvPr id="61" name="文本框 60">
                <a:extLst>
                  <a:ext uri="{FF2B5EF4-FFF2-40B4-BE49-F238E27FC236}">
                    <a16:creationId xmlns:a16="http://schemas.microsoft.com/office/drawing/2014/main" id="{6F8493F7-D373-4B30-987B-A71AE38A9235}"/>
                  </a:ext>
                </a:extLst>
              </p:cNvPr>
              <p:cNvSpPr txBox="1">
                <a:spLocks noRot="1" noChangeAspect="1" noMove="1" noResize="1" noEditPoints="1" noAdjustHandles="1" noChangeArrowheads="1" noChangeShapeType="1" noTextEdit="1"/>
              </p:cNvSpPr>
              <p:nvPr/>
            </p:nvSpPr>
            <p:spPr>
              <a:xfrm>
                <a:off x="1874780" y="4848062"/>
                <a:ext cx="238434" cy="225959"/>
              </a:xfrm>
              <a:prstGeom prst="rect">
                <a:avLst/>
              </a:prstGeom>
              <a:blipFill>
                <a:blip r:embed="rId6"/>
                <a:stretch>
                  <a:fillRect l="-15385" r="-10256" b="-27027"/>
                </a:stretch>
              </a:blipFill>
            </p:spPr>
            <p:txBody>
              <a:bodyPr/>
              <a:lstStyle/>
              <a:p>
                <a:r>
                  <a:rPr lang="zh-CN" altLang="en-US">
                    <a:noFill/>
                  </a:rPr>
                  <a:t> </a:t>
                </a:r>
              </a:p>
            </p:txBody>
          </p:sp>
          <p:sp>
            <p:nvSpPr>
              <p:cNvPr id="62" name="文本框 61">
                <a:extLst>
                  <a:ext uri="{FF2B5EF4-FFF2-40B4-BE49-F238E27FC236}">
                    <a16:creationId xmlns:a16="http://schemas.microsoft.com/office/drawing/2014/main" id="{05273C15-0ED9-4F8F-BB2A-1B0A26D50426}"/>
                  </a:ext>
                </a:extLst>
              </p:cNvPr>
              <p:cNvSpPr txBox="1">
                <a:spLocks noRot="1" noChangeAspect="1" noMove="1" noResize="1" noEditPoints="1" noAdjustHandles="1" noChangeArrowheads="1" noChangeShapeType="1" noTextEdit="1"/>
              </p:cNvSpPr>
              <p:nvPr/>
            </p:nvSpPr>
            <p:spPr>
              <a:xfrm>
                <a:off x="2697478" y="4846676"/>
                <a:ext cx="238434" cy="225959"/>
              </a:xfrm>
              <a:prstGeom prst="rect">
                <a:avLst/>
              </a:prstGeom>
              <a:blipFill>
                <a:blip r:embed="rId7"/>
                <a:stretch>
                  <a:fillRect l="-15385" r="-10256" b="-27027"/>
                </a:stretch>
              </a:blipFill>
            </p:spPr>
            <p:txBody>
              <a:bodyPr/>
              <a:lstStyle/>
              <a:p>
                <a:r>
                  <a:rPr lang="zh-CN" altLang="en-US">
                    <a:noFill/>
                  </a:rPr>
                  <a:t> </a:t>
                </a:r>
              </a:p>
            </p:txBody>
          </p:sp>
          <p:sp>
            <p:nvSpPr>
              <p:cNvPr id="63" name="文本框 62">
                <a:extLst>
                  <a:ext uri="{FF2B5EF4-FFF2-40B4-BE49-F238E27FC236}">
                    <a16:creationId xmlns:a16="http://schemas.microsoft.com/office/drawing/2014/main" id="{BE7930A1-2131-4357-A334-18AB88C2988E}"/>
                  </a:ext>
                </a:extLst>
              </p:cNvPr>
              <p:cNvSpPr txBox="1">
                <a:spLocks noRot="1" noChangeAspect="1" noMove="1" noResize="1" noEditPoints="1" noAdjustHandles="1" noChangeArrowheads="1" noChangeShapeType="1" noTextEdit="1"/>
              </p:cNvSpPr>
              <p:nvPr/>
            </p:nvSpPr>
            <p:spPr>
              <a:xfrm>
                <a:off x="4083687" y="4859225"/>
                <a:ext cx="392899" cy="225959"/>
              </a:xfrm>
              <a:prstGeom prst="rect">
                <a:avLst/>
              </a:prstGeom>
              <a:blipFill>
                <a:blip r:embed="rId8"/>
                <a:stretch>
                  <a:fillRect l="-9231" r="-6154" b="-27027"/>
                </a:stretch>
              </a:blipFill>
            </p:spPr>
            <p:txBody>
              <a:bodyPr/>
              <a:lstStyle/>
              <a:p>
                <a:r>
                  <a:rPr lang="zh-CN" altLang="en-US">
                    <a:noFill/>
                  </a:rPr>
                  <a:t> </a:t>
                </a:r>
              </a:p>
            </p:txBody>
          </p:sp>
          <p:sp>
            <p:nvSpPr>
              <p:cNvPr id="64" name="文本框 63">
                <a:extLst>
                  <a:ext uri="{FF2B5EF4-FFF2-40B4-BE49-F238E27FC236}">
                    <a16:creationId xmlns:a16="http://schemas.microsoft.com/office/drawing/2014/main" id="{9F39A77D-EC36-4FC3-AE20-7E21F063AAAD}"/>
                  </a:ext>
                </a:extLst>
              </p:cNvPr>
              <p:cNvSpPr txBox="1">
                <a:spLocks noRot="1" noChangeAspect="1" noMove="1" noResize="1" noEditPoints="1" noAdjustHandles="1" noChangeArrowheads="1" noChangeShapeType="1" noTextEdit="1"/>
              </p:cNvSpPr>
              <p:nvPr/>
            </p:nvSpPr>
            <p:spPr>
              <a:xfrm>
                <a:off x="5043401" y="4859224"/>
                <a:ext cx="223017" cy="225959"/>
              </a:xfrm>
              <a:prstGeom prst="rect">
                <a:avLst/>
              </a:prstGeom>
              <a:blipFill>
                <a:blip r:embed="rId9"/>
                <a:stretch>
                  <a:fillRect l="-16667" r="-11111" b="-27027"/>
                </a:stretch>
              </a:blipFill>
            </p:spPr>
            <p:txBody>
              <a:bodyPr/>
              <a:lstStyle/>
              <a:p>
                <a:r>
                  <a:rPr lang="zh-CN" altLang="en-US">
                    <a:noFill/>
                  </a:rPr>
                  <a:t> </a:t>
                </a:r>
              </a:p>
            </p:txBody>
          </p:sp>
          <p:sp>
            <p:nvSpPr>
              <p:cNvPr id="70" name="流程图: 接点 69">
                <a:extLst>
                  <a:ext uri="{FF2B5EF4-FFF2-40B4-BE49-F238E27FC236}">
                    <a16:creationId xmlns:a16="http://schemas.microsoft.com/office/drawing/2014/main" id="{2F0B8B41-7861-44FD-BB48-AA1433D7710A}"/>
                  </a:ext>
                </a:extLst>
              </p:cNvPr>
              <p:cNvSpPr/>
              <p:nvPr/>
            </p:nvSpPr>
            <p:spPr>
              <a:xfrm>
                <a:off x="909153" y="3103113"/>
                <a:ext cx="330224" cy="330200"/>
              </a:xfrm>
              <a:prstGeom prst="flowChartConnector">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1" name="流程图: 接点 70">
                <a:extLst>
                  <a:ext uri="{FF2B5EF4-FFF2-40B4-BE49-F238E27FC236}">
                    <a16:creationId xmlns:a16="http://schemas.microsoft.com/office/drawing/2014/main" id="{FB6B3AFA-D066-4B6F-B0BA-37FB8292C8BC}"/>
                  </a:ext>
                </a:extLst>
              </p:cNvPr>
              <p:cNvSpPr/>
              <p:nvPr/>
            </p:nvSpPr>
            <p:spPr>
              <a:xfrm>
                <a:off x="4011356" y="3103113"/>
                <a:ext cx="330224" cy="330200"/>
              </a:xfrm>
              <a:prstGeom prst="flowChartConnector">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2" name="流程图: 接点 71">
                <a:extLst>
                  <a:ext uri="{FF2B5EF4-FFF2-40B4-BE49-F238E27FC236}">
                    <a16:creationId xmlns:a16="http://schemas.microsoft.com/office/drawing/2014/main" id="{1846C5D8-2C3C-4B62-85B7-54DDD999CA4E}"/>
                  </a:ext>
                </a:extLst>
              </p:cNvPr>
              <p:cNvSpPr/>
              <p:nvPr/>
            </p:nvSpPr>
            <p:spPr>
              <a:xfrm>
                <a:off x="1771230" y="3103113"/>
                <a:ext cx="330224" cy="330200"/>
              </a:xfrm>
              <a:prstGeom prst="flowChartConnector">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3" name="流程图: 接点 72">
                <a:extLst>
                  <a:ext uri="{FF2B5EF4-FFF2-40B4-BE49-F238E27FC236}">
                    <a16:creationId xmlns:a16="http://schemas.microsoft.com/office/drawing/2014/main" id="{C43A7386-7065-4622-91C4-89442ACD1877}"/>
                  </a:ext>
                </a:extLst>
              </p:cNvPr>
              <p:cNvSpPr/>
              <p:nvPr/>
            </p:nvSpPr>
            <p:spPr>
              <a:xfrm>
                <a:off x="2626955" y="3103113"/>
                <a:ext cx="331812" cy="330200"/>
              </a:xfrm>
              <a:prstGeom prst="flowChartConnector">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4" name="流程图: 接点 73">
                <a:extLst>
                  <a:ext uri="{FF2B5EF4-FFF2-40B4-BE49-F238E27FC236}">
                    <a16:creationId xmlns:a16="http://schemas.microsoft.com/office/drawing/2014/main" id="{69D05564-1699-4A06-A890-8882DA491009}"/>
                  </a:ext>
                </a:extLst>
              </p:cNvPr>
              <p:cNvSpPr/>
              <p:nvPr/>
            </p:nvSpPr>
            <p:spPr>
              <a:xfrm>
                <a:off x="4940113" y="3103113"/>
                <a:ext cx="331811" cy="330200"/>
              </a:xfrm>
              <a:prstGeom prst="flowChartConnector">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75" name="直接箭头连接符 74">
                <a:extLst>
                  <a:ext uri="{FF2B5EF4-FFF2-40B4-BE49-F238E27FC236}">
                    <a16:creationId xmlns:a16="http://schemas.microsoft.com/office/drawing/2014/main" id="{8F122F78-B0C1-40C4-AB41-3B9B7BB19BF1}"/>
                  </a:ext>
                </a:extLst>
              </p:cNvPr>
              <p:cNvCxnSpPr>
                <a:cxnSpLocks/>
              </p:cNvCxnSpPr>
              <p:nvPr/>
            </p:nvCxnSpPr>
            <p:spPr>
              <a:xfrm flipV="1">
                <a:off x="1074265" y="3517450"/>
                <a:ext cx="0" cy="4508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BEED1140-C452-4385-998B-28BFF95673D2}"/>
                  </a:ext>
                </a:extLst>
              </p:cNvPr>
              <p:cNvCxnSpPr>
                <a:cxnSpLocks/>
              </p:cNvCxnSpPr>
              <p:nvPr/>
            </p:nvCxnSpPr>
            <p:spPr>
              <a:xfrm flipV="1">
                <a:off x="1933167" y="3517450"/>
                <a:ext cx="0" cy="4508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93BB2D17-31F0-4510-91CE-1EDE04CD74FA}"/>
                  </a:ext>
                </a:extLst>
              </p:cNvPr>
              <p:cNvCxnSpPr>
                <a:cxnSpLocks/>
              </p:cNvCxnSpPr>
              <p:nvPr/>
            </p:nvCxnSpPr>
            <p:spPr>
              <a:xfrm flipV="1">
                <a:off x="2792067" y="3517450"/>
                <a:ext cx="0" cy="4508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05412280-CE80-422A-ACCF-71AA78651259}"/>
                  </a:ext>
                </a:extLst>
              </p:cNvPr>
              <p:cNvCxnSpPr>
                <a:cxnSpLocks/>
              </p:cNvCxnSpPr>
              <p:nvPr/>
            </p:nvCxnSpPr>
            <p:spPr>
              <a:xfrm flipV="1">
                <a:off x="4166943" y="3517450"/>
                <a:ext cx="0" cy="4508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4A4D0990-B398-42BB-BE78-41BADFF7F29B}"/>
                  </a:ext>
                </a:extLst>
              </p:cNvPr>
              <p:cNvCxnSpPr>
                <a:cxnSpLocks/>
              </p:cNvCxnSpPr>
              <p:nvPr/>
            </p:nvCxnSpPr>
            <p:spPr>
              <a:xfrm flipV="1">
                <a:off x="5106812" y="3517450"/>
                <a:ext cx="0" cy="4508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BFCF6A53-B033-47D5-96A4-0FAEB3492DD5}"/>
                  </a:ext>
                </a:extLst>
              </p:cNvPr>
              <p:cNvCxnSpPr>
                <a:cxnSpLocks/>
              </p:cNvCxnSpPr>
              <p:nvPr/>
            </p:nvCxnSpPr>
            <p:spPr>
              <a:xfrm>
                <a:off x="347137" y="3268213"/>
                <a:ext cx="461997" cy="0"/>
              </a:xfrm>
              <a:prstGeom prst="straightConnector1">
                <a:avLst/>
              </a:prstGeom>
              <a:ln w="28575">
                <a:solidFill>
                  <a:schemeClr val="tx1"/>
                </a:solidFill>
                <a:headEnd w="sm" len="sm"/>
                <a:tailEnd type="stealth"/>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F5E591AE-A34E-4D6C-B0FD-8B0DDEAEAD22}"/>
                  </a:ext>
                </a:extLst>
              </p:cNvPr>
              <p:cNvCxnSpPr>
                <a:cxnSpLocks/>
              </p:cNvCxnSpPr>
              <p:nvPr/>
            </p:nvCxnSpPr>
            <p:spPr>
              <a:xfrm>
                <a:off x="2158608" y="3268213"/>
                <a:ext cx="428657" cy="0"/>
              </a:xfrm>
              <a:prstGeom prst="straightConnector1">
                <a:avLst/>
              </a:prstGeom>
              <a:ln w="28575">
                <a:solidFill>
                  <a:schemeClr val="tx1"/>
                </a:solidFill>
                <a:headEnd w="sm" len="sm"/>
                <a:tailEnd type="stealth"/>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2856039C-AEC2-4250-B9D7-406F6080C90C}"/>
                  </a:ext>
                </a:extLst>
              </p:cNvPr>
              <p:cNvCxnSpPr>
                <a:cxnSpLocks/>
              </p:cNvCxnSpPr>
              <p:nvPr/>
            </p:nvCxnSpPr>
            <p:spPr>
              <a:xfrm>
                <a:off x="1296532" y="3268213"/>
                <a:ext cx="381028" cy="0"/>
              </a:xfrm>
              <a:prstGeom prst="straightConnector1">
                <a:avLst/>
              </a:prstGeom>
              <a:ln w="28575">
                <a:solidFill>
                  <a:schemeClr val="tx1"/>
                </a:solidFill>
                <a:headEnd w="sm" len="sm"/>
                <a:tailEnd type="stealth"/>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0301A2EE-7C11-4CA1-ADBC-777CE76F95FD}"/>
                  </a:ext>
                </a:extLst>
              </p:cNvPr>
              <p:cNvCxnSpPr>
                <a:cxnSpLocks/>
              </p:cNvCxnSpPr>
              <p:nvPr/>
            </p:nvCxnSpPr>
            <p:spPr>
              <a:xfrm>
                <a:off x="4417786" y="3268213"/>
                <a:ext cx="430245" cy="0"/>
              </a:xfrm>
              <a:prstGeom prst="straightConnector1">
                <a:avLst/>
              </a:prstGeom>
              <a:ln w="28575">
                <a:solidFill>
                  <a:schemeClr val="tx1"/>
                </a:solidFill>
                <a:headEnd w="sm" len="sm"/>
                <a:tailEnd type="stealth"/>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DE19DF4E-2641-47DE-992F-8E6B8DD82E0D}"/>
                  </a:ext>
                </a:extLst>
              </p:cNvPr>
              <p:cNvCxnSpPr>
                <a:cxnSpLocks/>
              </p:cNvCxnSpPr>
              <p:nvPr/>
            </p:nvCxnSpPr>
            <p:spPr>
              <a:xfrm>
                <a:off x="3717648" y="3255513"/>
                <a:ext cx="220678" cy="0"/>
              </a:xfrm>
              <a:prstGeom prst="straightConnector1">
                <a:avLst/>
              </a:prstGeom>
              <a:ln w="28575">
                <a:solidFill>
                  <a:schemeClr val="tx1"/>
                </a:solidFill>
                <a:headEnd w="sm" len="sm"/>
                <a:tailEnd type="stealth"/>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BA585AD0-0883-4ACD-B4A0-E2B722A2D761}"/>
                  </a:ext>
                </a:extLst>
              </p:cNvPr>
              <p:cNvCxnSpPr>
                <a:cxnSpLocks/>
              </p:cNvCxnSpPr>
              <p:nvPr/>
            </p:nvCxnSpPr>
            <p:spPr>
              <a:xfrm>
                <a:off x="3057199" y="3272975"/>
                <a:ext cx="220678" cy="0"/>
              </a:xfrm>
              <a:prstGeom prst="straightConnector1">
                <a:avLst/>
              </a:prstGeom>
              <a:ln w="28575">
                <a:solidFill>
                  <a:schemeClr val="tx1"/>
                </a:solidFill>
                <a:headEnd w="sm" len="sm"/>
                <a:tailEnd type="stealth"/>
              </a:ln>
            </p:spPr>
            <p:style>
              <a:lnRef idx="1">
                <a:schemeClr val="accent1"/>
              </a:lnRef>
              <a:fillRef idx="0">
                <a:schemeClr val="accent1"/>
              </a:fillRef>
              <a:effectRef idx="0">
                <a:schemeClr val="accent1"/>
              </a:effectRef>
              <a:fontRef idx="minor">
                <a:schemeClr val="tx1"/>
              </a:fontRef>
            </p:style>
          </p:cxnSp>
          <p:sp>
            <p:nvSpPr>
              <p:cNvPr id="86" name="文本框 85">
                <a:extLst>
                  <a:ext uri="{FF2B5EF4-FFF2-40B4-BE49-F238E27FC236}">
                    <a16:creationId xmlns:a16="http://schemas.microsoft.com/office/drawing/2014/main" id="{05C8F2DC-3326-4A1A-90BE-56D3B9670219}"/>
                  </a:ext>
                </a:extLst>
              </p:cNvPr>
              <p:cNvSpPr txBox="1">
                <a:spLocks noRot="1" noChangeAspect="1" noMove="1" noResize="1" noEditPoints="1" noAdjustHandles="1" noChangeArrowheads="1" noChangeShapeType="1" noTextEdit="1"/>
              </p:cNvSpPr>
              <p:nvPr/>
            </p:nvSpPr>
            <p:spPr>
              <a:xfrm>
                <a:off x="3285670" y="3016816"/>
                <a:ext cx="410728" cy="367184"/>
              </a:xfrm>
              <a:prstGeom prst="rect">
                <a:avLst/>
              </a:prstGeom>
              <a:blipFill>
                <a:blip r:embed="rId10"/>
                <a:stretch>
                  <a:fillRect/>
                </a:stretch>
              </a:blipFill>
            </p:spPr>
            <p:txBody>
              <a:bodyPr/>
              <a:lstStyle/>
              <a:p>
                <a:r>
                  <a:rPr lang="zh-CN" altLang="en-US">
                    <a:noFill/>
                  </a:rPr>
                  <a:t> </a:t>
                </a:r>
              </a:p>
            </p:txBody>
          </p:sp>
          <p:sp>
            <p:nvSpPr>
              <p:cNvPr id="143" name="流程图: 接点 142">
                <a:extLst>
                  <a:ext uri="{FF2B5EF4-FFF2-40B4-BE49-F238E27FC236}">
                    <a16:creationId xmlns:a16="http://schemas.microsoft.com/office/drawing/2014/main" id="{83FC4FD3-3ECC-48C8-9AC1-3C0F1B00D784}"/>
                  </a:ext>
                </a:extLst>
              </p:cNvPr>
              <p:cNvSpPr/>
              <p:nvPr/>
            </p:nvSpPr>
            <p:spPr>
              <a:xfrm>
                <a:off x="909153" y="2149024"/>
                <a:ext cx="330224" cy="331788"/>
              </a:xfrm>
              <a:prstGeom prst="flowChartConnector">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4" name="流程图: 接点 143">
                <a:extLst>
                  <a:ext uri="{FF2B5EF4-FFF2-40B4-BE49-F238E27FC236}">
                    <a16:creationId xmlns:a16="http://schemas.microsoft.com/office/drawing/2014/main" id="{D3B49B0A-90A9-4E5B-8C97-70E5CF6CA96A}"/>
                  </a:ext>
                </a:extLst>
              </p:cNvPr>
              <p:cNvSpPr/>
              <p:nvPr/>
            </p:nvSpPr>
            <p:spPr>
              <a:xfrm>
                <a:off x="4011356" y="2149024"/>
                <a:ext cx="330224" cy="331788"/>
              </a:xfrm>
              <a:prstGeom prst="flowChartConnector">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5" name="流程图: 接点 144">
                <a:extLst>
                  <a:ext uri="{FF2B5EF4-FFF2-40B4-BE49-F238E27FC236}">
                    <a16:creationId xmlns:a16="http://schemas.microsoft.com/office/drawing/2014/main" id="{657C6838-7E00-4D10-8CE0-07E8B8CE78E5}"/>
                  </a:ext>
                </a:extLst>
              </p:cNvPr>
              <p:cNvSpPr/>
              <p:nvPr/>
            </p:nvSpPr>
            <p:spPr>
              <a:xfrm>
                <a:off x="1771230" y="2149024"/>
                <a:ext cx="330224" cy="331788"/>
              </a:xfrm>
              <a:prstGeom prst="flowChartConnector">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6" name="流程图: 接点 145">
                <a:extLst>
                  <a:ext uri="{FF2B5EF4-FFF2-40B4-BE49-F238E27FC236}">
                    <a16:creationId xmlns:a16="http://schemas.microsoft.com/office/drawing/2014/main" id="{D98D32E3-725F-4FD7-803C-BE5B37B5CF34}"/>
                  </a:ext>
                </a:extLst>
              </p:cNvPr>
              <p:cNvSpPr/>
              <p:nvPr/>
            </p:nvSpPr>
            <p:spPr>
              <a:xfrm>
                <a:off x="2626955" y="2149024"/>
                <a:ext cx="331812" cy="331788"/>
              </a:xfrm>
              <a:prstGeom prst="flowChartConnector">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7" name="流程图: 接点 146">
                <a:extLst>
                  <a:ext uri="{FF2B5EF4-FFF2-40B4-BE49-F238E27FC236}">
                    <a16:creationId xmlns:a16="http://schemas.microsoft.com/office/drawing/2014/main" id="{EB4A84C5-C361-48CB-99A7-7CA2BB86A639}"/>
                  </a:ext>
                </a:extLst>
              </p:cNvPr>
              <p:cNvSpPr/>
              <p:nvPr/>
            </p:nvSpPr>
            <p:spPr>
              <a:xfrm>
                <a:off x="4940113" y="2149024"/>
                <a:ext cx="331811" cy="331788"/>
              </a:xfrm>
              <a:prstGeom prst="flowChartConnector">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48" name="直接箭头连接符 147">
                <a:extLst>
                  <a:ext uri="{FF2B5EF4-FFF2-40B4-BE49-F238E27FC236}">
                    <a16:creationId xmlns:a16="http://schemas.microsoft.com/office/drawing/2014/main" id="{1B606555-1847-4078-B968-E18ABC8EBA5A}"/>
                  </a:ext>
                </a:extLst>
              </p:cNvPr>
              <p:cNvCxnSpPr>
                <a:cxnSpLocks/>
              </p:cNvCxnSpPr>
              <p:nvPr/>
            </p:nvCxnSpPr>
            <p:spPr>
              <a:xfrm flipV="1">
                <a:off x="1074265" y="2563362"/>
                <a:ext cx="0" cy="4508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接箭头连接符 148">
                <a:extLst>
                  <a:ext uri="{FF2B5EF4-FFF2-40B4-BE49-F238E27FC236}">
                    <a16:creationId xmlns:a16="http://schemas.microsoft.com/office/drawing/2014/main" id="{A5BB8D74-E8D8-4504-8C59-7A2690A0BC5B}"/>
                  </a:ext>
                </a:extLst>
              </p:cNvPr>
              <p:cNvCxnSpPr>
                <a:cxnSpLocks/>
              </p:cNvCxnSpPr>
              <p:nvPr/>
            </p:nvCxnSpPr>
            <p:spPr>
              <a:xfrm flipV="1">
                <a:off x="1933167" y="2563362"/>
                <a:ext cx="0" cy="4508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直接箭头连接符 149">
                <a:extLst>
                  <a:ext uri="{FF2B5EF4-FFF2-40B4-BE49-F238E27FC236}">
                    <a16:creationId xmlns:a16="http://schemas.microsoft.com/office/drawing/2014/main" id="{001F7834-2F72-4E4A-8D1A-0F984517E1F4}"/>
                  </a:ext>
                </a:extLst>
              </p:cNvPr>
              <p:cNvCxnSpPr>
                <a:cxnSpLocks/>
              </p:cNvCxnSpPr>
              <p:nvPr/>
            </p:nvCxnSpPr>
            <p:spPr>
              <a:xfrm flipV="1">
                <a:off x="2792067" y="2563362"/>
                <a:ext cx="0" cy="4508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直接箭头连接符 150">
                <a:extLst>
                  <a:ext uri="{FF2B5EF4-FFF2-40B4-BE49-F238E27FC236}">
                    <a16:creationId xmlns:a16="http://schemas.microsoft.com/office/drawing/2014/main" id="{FB6988DA-5EB5-4CC7-9E99-0FCC739C4F27}"/>
                  </a:ext>
                </a:extLst>
              </p:cNvPr>
              <p:cNvCxnSpPr>
                <a:cxnSpLocks/>
              </p:cNvCxnSpPr>
              <p:nvPr/>
            </p:nvCxnSpPr>
            <p:spPr>
              <a:xfrm flipV="1">
                <a:off x="4166943" y="2563362"/>
                <a:ext cx="0" cy="4508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接箭头连接符 151">
                <a:extLst>
                  <a:ext uri="{FF2B5EF4-FFF2-40B4-BE49-F238E27FC236}">
                    <a16:creationId xmlns:a16="http://schemas.microsoft.com/office/drawing/2014/main" id="{54579E96-DA96-4705-BD66-20E3A0833CC6}"/>
                  </a:ext>
                </a:extLst>
              </p:cNvPr>
              <p:cNvCxnSpPr>
                <a:cxnSpLocks/>
              </p:cNvCxnSpPr>
              <p:nvPr/>
            </p:nvCxnSpPr>
            <p:spPr>
              <a:xfrm flipV="1">
                <a:off x="5106812" y="2563362"/>
                <a:ext cx="0" cy="4508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a:extLst>
                  <a:ext uri="{FF2B5EF4-FFF2-40B4-BE49-F238E27FC236}">
                    <a16:creationId xmlns:a16="http://schemas.microsoft.com/office/drawing/2014/main" id="{B7D63B4A-DB0F-400D-8F04-C34A1ECF1880}"/>
                  </a:ext>
                </a:extLst>
              </p:cNvPr>
              <p:cNvCxnSpPr>
                <a:cxnSpLocks/>
              </p:cNvCxnSpPr>
              <p:nvPr/>
            </p:nvCxnSpPr>
            <p:spPr>
              <a:xfrm>
                <a:off x="347137" y="2315712"/>
                <a:ext cx="461997" cy="0"/>
              </a:xfrm>
              <a:prstGeom prst="straightConnector1">
                <a:avLst/>
              </a:prstGeom>
              <a:ln w="28575">
                <a:solidFill>
                  <a:schemeClr val="tx1"/>
                </a:solidFill>
                <a:headEnd w="sm" len="sm"/>
                <a:tailEnd type="stealth"/>
              </a:ln>
            </p:spPr>
            <p:style>
              <a:lnRef idx="1">
                <a:schemeClr val="accent1"/>
              </a:lnRef>
              <a:fillRef idx="0">
                <a:schemeClr val="accent1"/>
              </a:fillRef>
              <a:effectRef idx="0">
                <a:schemeClr val="accent1"/>
              </a:effectRef>
              <a:fontRef idx="minor">
                <a:schemeClr val="tx1"/>
              </a:fontRef>
            </p:style>
          </p:cxnSp>
          <p:cxnSp>
            <p:nvCxnSpPr>
              <p:cNvPr id="154" name="直接箭头连接符 153">
                <a:extLst>
                  <a:ext uri="{FF2B5EF4-FFF2-40B4-BE49-F238E27FC236}">
                    <a16:creationId xmlns:a16="http://schemas.microsoft.com/office/drawing/2014/main" id="{A1C15434-CD10-429B-B231-010A750D4B67}"/>
                  </a:ext>
                </a:extLst>
              </p:cNvPr>
              <p:cNvCxnSpPr>
                <a:cxnSpLocks/>
              </p:cNvCxnSpPr>
              <p:nvPr/>
            </p:nvCxnSpPr>
            <p:spPr>
              <a:xfrm>
                <a:off x="2158608" y="2315712"/>
                <a:ext cx="428657" cy="0"/>
              </a:xfrm>
              <a:prstGeom prst="straightConnector1">
                <a:avLst/>
              </a:prstGeom>
              <a:ln w="28575">
                <a:solidFill>
                  <a:schemeClr val="tx1"/>
                </a:solidFill>
                <a:headEnd w="sm" len="sm"/>
                <a:tailEnd type="stealth"/>
              </a:ln>
            </p:spPr>
            <p:style>
              <a:lnRef idx="1">
                <a:schemeClr val="accent1"/>
              </a:lnRef>
              <a:fillRef idx="0">
                <a:schemeClr val="accent1"/>
              </a:fillRef>
              <a:effectRef idx="0">
                <a:schemeClr val="accent1"/>
              </a:effectRef>
              <a:fontRef idx="minor">
                <a:schemeClr val="tx1"/>
              </a:fontRef>
            </p:style>
          </p:cxnSp>
          <p:cxnSp>
            <p:nvCxnSpPr>
              <p:cNvPr id="155" name="直接箭头连接符 154">
                <a:extLst>
                  <a:ext uri="{FF2B5EF4-FFF2-40B4-BE49-F238E27FC236}">
                    <a16:creationId xmlns:a16="http://schemas.microsoft.com/office/drawing/2014/main" id="{E695A3F4-8F44-473C-B7B3-E701AC65099E}"/>
                  </a:ext>
                </a:extLst>
              </p:cNvPr>
              <p:cNvCxnSpPr>
                <a:cxnSpLocks/>
              </p:cNvCxnSpPr>
              <p:nvPr/>
            </p:nvCxnSpPr>
            <p:spPr>
              <a:xfrm>
                <a:off x="1296532" y="2315712"/>
                <a:ext cx="381028" cy="0"/>
              </a:xfrm>
              <a:prstGeom prst="straightConnector1">
                <a:avLst/>
              </a:prstGeom>
              <a:ln w="28575">
                <a:solidFill>
                  <a:schemeClr val="tx1"/>
                </a:solidFill>
                <a:headEnd w="sm" len="sm"/>
                <a:tailEnd type="stealth"/>
              </a:ln>
            </p:spPr>
            <p:style>
              <a:lnRef idx="1">
                <a:schemeClr val="accent1"/>
              </a:lnRef>
              <a:fillRef idx="0">
                <a:schemeClr val="accent1"/>
              </a:fillRef>
              <a:effectRef idx="0">
                <a:schemeClr val="accent1"/>
              </a:effectRef>
              <a:fontRef idx="minor">
                <a:schemeClr val="tx1"/>
              </a:fontRef>
            </p:style>
          </p:cxnSp>
          <p:cxnSp>
            <p:nvCxnSpPr>
              <p:cNvPr id="156" name="直接箭头连接符 155">
                <a:extLst>
                  <a:ext uri="{FF2B5EF4-FFF2-40B4-BE49-F238E27FC236}">
                    <a16:creationId xmlns:a16="http://schemas.microsoft.com/office/drawing/2014/main" id="{DA1E1563-6EF4-433A-BC15-51B9CB714DA7}"/>
                  </a:ext>
                </a:extLst>
              </p:cNvPr>
              <p:cNvCxnSpPr>
                <a:cxnSpLocks/>
              </p:cNvCxnSpPr>
              <p:nvPr/>
            </p:nvCxnSpPr>
            <p:spPr>
              <a:xfrm>
                <a:off x="4417786" y="2315712"/>
                <a:ext cx="430245" cy="0"/>
              </a:xfrm>
              <a:prstGeom prst="straightConnector1">
                <a:avLst/>
              </a:prstGeom>
              <a:ln w="28575">
                <a:solidFill>
                  <a:schemeClr val="tx1"/>
                </a:solidFill>
                <a:headEnd w="sm" len="sm"/>
                <a:tailEnd type="stealth"/>
              </a:ln>
            </p:spPr>
            <p:style>
              <a:lnRef idx="1">
                <a:schemeClr val="accent1"/>
              </a:lnRef>
              <a:fillRef idx="0">
                <a:schemeClr val="accent1"/>
              </a:fillRef>
              <a:effectRef idx="0">
                <a:schemeClr val="accent1"/>
              </a:effectRef>
              <a:fontRef idx="minor">
                <a:schemeClr val="tx1"/>
              </a:fontRef>
            </p:style>
          </p:cxnSp>
          <p:cxnSp>
            <p:nvCxnSpPr>
              <p:cNvPr id="157" name="直接箭头连接符 156">
                <a:extLst>
                  <a:ext uri="{FF2B5EF4-FFF2-40B4-BE49-F238E27FC236}">
                    <a16:creationId xmlns:a16="http://schemas.microsoft.com/office/drawing/2014/main" id="{1235CF9C-E2F5-4E73-AF6F-8C85CA8D0616}"/>
                  </a:ext>
                </a:extLst>
              </p:cNvPr>
              <p:cNvCxnSpPr>
                <a:cxnSpLocks/>
              </p:cNvCxnSpPr>
              <p:nvPr/>
            </p:nvCxnSpPr>
            <p:spPr>
              <a:xfrm>
                <a:off x="3717648" y="2301424"/>
                <a:ext cx="220678" cy="0"/>
              </a:xfrm>
              <a:prstGeom prst="straightConnector1">
                <a:avLst/>
              </a:prstGeom>
              <a:ln w="28575">
                <a:solidFill>
                  <a:schemeClr val="tx1"/>
                </a:solidFill>
                <a:headEnd w="sm" len="sm"/>
                <a:tailEnd type="stealth"/>
              </a:ln>
            </p:spPr>
            <p:style>
              <a:lnRef idx="1">
                <a:schemeClr val="accent1"/>
              </a:lnRef>
              <a:fillRef idx="0">
                <a:schemeClr val="accent1"/>
              </a:fillRef>
              <a:effectRef idx="0">
                <a:schemeClr val="accent1"/>
              </a:effectRef>
              <a:fontRef idx="minor">
                <a:schemeClr val="tx1"/>
              </a:fontRef>
            </p:style>
          </p:cxnSp>
          <p:cxnSp>
            <p:nvCxnSpPr>
              <p:cNvPr id="158" name="直接箭头连接符 157">
                <a:extLst>
                  <a:ext uri="{FF2B5EF4-FFF2-40B4-BE49-F238E27FC236}">
                    <a16:creationId xmlns:a16="http://schemas.microsoft.com/office/drawing/2014/main" id="{ADF318A2-DD91-4CDF-8CC9-AE07DCFF062C}"/>
                  </a:ext>
                </a:extLst>
              </p:cNvPr>
              <p:cNvCxnSpPr>
                <a:cxnSpLocks/>
              </p:cNvCxnSpPr>
              <p:nvPr/>
            </p:nvCxnSpPr>
            <p:spPr>
              <a:xfrm>
                <a:off x="3057199" y="2318887"/>
                <a:ext cx="220678" cy="0"/>
              </a:xfrm>
              <a:prstGeom prst="straightConnector1">
                <a:avLst/>
              </a:prstGeom>
              <a:ln w="28575">
                <a:solidFill>
                  <a:schemeClr val="tx1"/>
                </a:solidFill>
                <a:headEnd w="sm" len="sm"/>
                <a:tailEnd type="stealth"/>
              </a:ln>
            </p:spPr>
            <p:style>
              <a:lnRef idx="1">
                <a:schemeClr val="accent1"/>
              </a:lnRef>
              <a:fillRef idx="0">
                <a:schemeClr val="accent1"/>
              </a:fillRef>
              <a:effectRef idx="0">
                <a:schemeClr val="accent1"/>
              </a:effectRef>
              <a:fontRef idx="minor">
                <a:schemeClr val="tx1"/>
              </a:fontRef>
            </p:style>
          </p:cxnSp>
          <p:sp>
            <p:nvSpPr>
              <p:cNvPr id="159" name="文本框 158">
                <a:extLst>
                  <a:ext uri="{FF2B5EF4-FFF2-40B4-BE49-F238E27FC236}">
                    <a16:creationId xmlns:a16="http://schemas.microsoft.com/office/drawing/2014/main" id="{22D98562-DC8E-4EEF-BAF1-ECA9B2C2EA3C}"/>
                  </a:ext>
                </a:extLst>
              </p:cNvPr>
              <p:cNvSpPr txBox="1">
                <a:spLocks noRot="1" noChangeAspect="1" noMove="1" noResize="1" noEditPoints="1" noAdjustHandles="1" noChangeArrowheads="1" noChangeShapeType="1" noTextEdit="1"/>
              </p:cNvSpPr>
              <p:nvPr/>
            </p:nvSpPr>
            <p:spPr>
              <a:xfrm>
                <a:off x="3285670" y="2063098"/>
                <a:ext cx="410728" cy="367184"/>
              </a:xfrm>
              <a:prstGeom prst="rect">
                <a:avLst/>
              </a:prstGeom>
              <a:blipFill>
                <a:blip r:embed="rId4"/>
                <a:stretch>
                  <a:fillRect/>
                </a:stretch>
              </a:blipFill>
            </p:spPr>
            <p:txBody>
              <a:bodyPr/>
              <a:lstStyle/>
              <a:p>
                <a:r>
                  <a:rPr lang="zh-CN" altLang="en-US">
                    <a:noFill/>
                  </a:rPr>
                  <a:t> </a:t>
                </a:r>
              </a:p>
            </p:txBody>
          </p:sp>
          <p:sp>
            <p:nvSpPr>
              <p:cNvPr id="184" name="流程图: 接点 183">
                <a:extLst>
                  <a:ext uri="{FF2B5EF4-FFF2-40B4-BE49-F238E27FC236}">
                    <a16:creationId xmlns:a16="http://schemas.microsoft.com/office/drawing/2014/main" id="{33E1A3A5-8852-485C-8733-1E7548053A12}"/>
                  </a:ext>
                </a:extLst>
              </p:cNvPr>
              <p:cNvSpPr/>
              <p:nvPr/>
            </p:nvSpPr>
            <p:spPr>
              <a:xfrm>
                <a:off x="883751" y="1333048"/>
                <a:ext cx="330224" cy="330200"/>
              </a:xfrm>
              <a:prstGeom prst="flowChartConnector">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85" name="直接箭头连接符 184">
                <a:extLst>
                  <a:ext uri="{FF2B5EF4-FFF2-40B4-BE49-F238E27FC236}">
                    <a16:creationId xmlns:a16="http://schemas.microsoft.com/office/drawing/2014/main" id="{C67D6BBE-A1C2-4E57-99FD-CD3EAD35E4F4}"/>
                  </a:ext>
                </a:extLst>
              </p:cNvPr>
              <p:cNvCxnSpPr>
                <a:cxnSpLocks/>
              </p:cNvCxnSpPr>
              <p:nvPr/>
            </p:nvCxnSpPr>
            <p:spPr>
              <a:xfrm flipV="1">
                <a:off x="1052039" y="1683886"/>
                <a:ext cx="0" cy="4524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6" name="流程图: 接点 185">
                <a:extLst>
                  <a:ext uri="{FF2B5EF4-FFF2-40B4-BE49-F238E27FC236}">
                    <a16:creationId xmlns:a16="http://schemas.microsoft.com/office/drawing/2014/main" id="{070654D2-D261-4679-9E7F-0F6E6FC78686}"/>
                  </a:ext>
                </a:extLst>
              </p:cNvPr>
              <p:cNvSpPr/>
              <p:nvPr/>
            </p:nvSpPr>
            <p:spPr>
              <a:xfrm>
                <a:off x="1779167" y="1334636"/>
                <a:ext cx="330224" cy="330200"/>
              </a:xfrm>
              <a:prstGeom prst="flowChartConnector">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87" name="直接箭头连接符 186">
                <a:extLst>
                  <a:ext uri="{FF2B5EF4-FFF2-40B4-BE49-F238E27FC236}">
                    <a16:creationId xmlns:a16="http://schemas.microsoft.com/office/drawing/2014/main" id="{0CFA4A08-4D0B-4A4A-82E4-0CBEAECF9409}"/>
                  </a:ext>
                </a:extLst>
              </p:cNvPr>
              <p:cNvCxnSpPr>
                <a:cxnSpLocks/>
              </p:cNvCxnSpPr>
              <p:nvPr/>
            </p:nvCxnSpPr>
            <p:spPr>
              <a:xfrm flipV="1">
                <a:off x="1947455" y="1685473"/>
                <a:ext cx="0" cy="4508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8" name="流程图: 接点 187">
                <a:extLst>
                  <a:ext uri="{FF2B5EF4-FFF2-40B4-BE49-F238E27FC236}">
                    <a16:creationId xmlns:a16="http://schemas.microsoft.com/office/drawing/2014/main" id="{8BD4433B-27EC-484C-B6FD-65B9583A9773}"/>
                  </a:ext>
                </a:extLst>
              </p:cNvPr>
              <p:cNvSpPr/>
              <p:nvPr/>
            </p:nvSpPr>
            <p:spPr>
              <a:xfrm>
                <a:off x="2614254" y="1334636"/>
                <a:ext cx="330224" cy="330200"/>
              </a:xfrm>
              <a:prstGeom prst="flowChartConnector">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89" name="直接箭头连接符 188">
                <a:extLst>
                  <a:ext uri="{FF2B5EF4-FFF2-40B4-BE49-F238E27FC236}">
                    <a16:creationId xmlns:a16="http://schemas.microsoft.com/office/drawing/2014/main" id="{1F99597A-31ED-4EB8-801D-50A5220D5B04}"/>
                  </a:ext>
                </a:extLst>
              </p:cNvPr>
              <p:cNvCxnSpPr>
                <a:cxnSpLocks/>
              </p:cNvCxnSpPr>
              <p:nvPr/>
            </p:nvCxnSpPr>
            <p:spPr>
              <a:xfrm flipV="1">
                <a:off x="2780954" y="1685473"/>
                <a:ext cx="0" cy="4508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0" name="流程图: 接点 189">
                <a:extLst>
                  <a:ext uri="{FF2B5EF4-FFF2-40B4-BE49-F238E27FC236}">
                    <a16:creationId xmlns:a16="http://schemas.microsoft.com/office/drawing/2014/main" id="{9226C1BA-09CE-4E49-8CCC-31A093D7A934}"/>
                  </a:ext>
                </a:extLst>
              </p:cNvPr>
              <p:cNvSpPr/>
              <p:nvPr/>
            </p:nvSpPr>
            <p:spPr>
              <a:xfrm>
                <a:off x="4012945" y="1334636"/>
                <a:ext cx="330224" cy="330200"/>
              </a:xfrm>
              <a:prstGeom prst="flowChartConnector">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91" name="直接箭头连接符 190">
                <a:extLst>
                  <a:ext uri="{FF2B5EF4-FFF2-40B4-BE49-F238E27FC236}">
                    <a16:creationId xmlns:a16="http://schemas.microsoft.com/office/drawing/2014/main" id="{14668FE2-8652-4A50-93E3-1733B0CA6CC4}"/>
                  </a:ext>
                </a:extLst>
              </p:cNvPr>
              <p:cNvCxnSpPr>
                <a:cxnSpLocks/>
              </p:cNvCxnSpPr>
              <p:nvPr/>
            </p:nvCxnSpPr>
            <p:spPr>
              <a:xfrm flipV="1">
                <a:off x="4179644" y="1685473"/>
                <a:ext cx="0" cy="4508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2" name="流程图: 接点 191">
                <a:extLst>
                  <a:ext uri="{FF2B5EF4-FFF2-40B4-BE49-F238E27FC236}">
                    <a16:creationId xmlns:a16="http://schemas.microsoft.com/office/drawing/2014/main" id="{C0345764-AD0A-460D-A408-56036CDEE227}"/>
                  </a:ext>
                </a:extLst>
              </p:cNvPr>
              <p:cNvSpPr/>
              <p:nvPr/>
            </p:nvSpPr>
            <p:spPr>
              <a:xfrm>
                <a:off x="4948050" y="1334636"/>
                <a:ext cx="330224" cy="330200"/>
              </a:xfrm>
              <a:prstGeom prst="flowChartConnector">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93" name="直接箭头连接符 192">
                <a:extLst>
                  <a:ext uri="{FF2B5EF4-FFF2-40B4-BE49-F238E27FC236}">
                    <a16:creationId xmlns:a16="http://schemas.microsoft.com/office/drawing/2014/main" id="{FFC09A2C-F9A5-40FD-9E05-E83D81D63969}"/>
                  </a:ext>
                </a:extLst>
              </p:cNvPr>
              <p:cNvCxnSpPr>
                <a:cxnSpLocks/>
              </p:cNvCxnSpPr>
              <p:nvPr/>
            </p:nvCxnSpPr>
            <p:spPr>
              <a:xfrm flipV="1">
                <a:off x="5116338" y="1685473"/>
                <a:ext cx="0" cy="4508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9705" name="矩形 29704">
              <a:extLst>
                <a:ext uri="{FF2B5EF4-FFF2-40B4-BE49-F238E27FC236}">
                  <a16:creationId xmlns:a16="http://schemas.microsoft.com/office/drawing/2014/main" id="{E0F00A4A-0BFA-4B89-9C27-08383C912DDC}"/>
                </a:ext>
              </a:extLst>
            </p:cNvPr>
            <p:cNvSpPr/>
            <p:nvPr/>
          </p:nvSpPr>
          <p:spPr>
            <a:xfrm>
              <a:off x="374332" y="5427158"/>
              <a:ext cx="5350269" cy="669926"/>
            </a:xfrm>
            <a:prstGeom prst="rect">
              <a:avLst/>
            </a:prstGeom>
            <a:noFill/>
            <a:ln w="28575">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63" name="矩形 262">
              <a:extLst>
                <a:ext uri="{FF2B5EF4-FFF2-40B4-BE49-F238E27FC236}">
                  <a16:creationId xmlns:a16="http://schemas.microsoft.com/office/drawing/2014/main" id="{C6644581-2C50-4582-AD8E-773F703FFBEA}"/>
                </a:ext>
              </a:extLst>
            </p:cNvPr>
            <p:cNvSpPr/>
            <p:nvPr/>
          </p:nvSpPr>
          <p:spPr>
            <a:xfrm>
              <a:off x="374332" y="2703006"/>
              <a:ext cx="5350269" cy="2533652"/>
            </a:xfrm>
            <a:prstGeom prst="rect">
              <a:avLst/>
            </a:prstGeom>
            <a:noFill/>
            <a:ln w="28575">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64" name="矩形 263">
              <a:extLst>
                <a:ext uri="{FF2B5EF4-FFF2-40B4-BE49-F238E27FC236}">
                  <a16:creationId xmlns:a16="http://schemas.microsoft.com/office/drawing/2014/main" id="{88C91B2C-213C-41B9-99AB-32C71DAB461E}"/>
                </a:ext>
              </a:extLst>
            </p:cNvPr>
            <p:cNvSpPr/>
            <p:nvPr/>
          </p:nvSpPr>
          <p:spPr>
            <a:xfrm>
              <a:off x="375920" y="1921955"/>
              <a:ext cx="5351856" cy="669926"/>
            </a:xfrm>
            <a:prstGeom prst="rect">
              <a:avLst/>
            </a:prstGeom>
            <a:noFill/>
            <a:ln w="28575">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65" name="矩形 264">
              <a:extLst>
                <a:ext uri="{FF2B5EF4-FFF2-40B4-BE49-F238E27FC236}">
                  <a16:creationId xmlns:a16="http://schemas.microsoft.com/office/drawing/2014/main" id="{2DF047BC-B453-44BD-9A63-0F74BF95BB45}"/>
                </a:ext>
              </a:extLst>
            </p:cNvPr>
            <p:cNvSpPr/>
            <p:nvPr/>
          </p:nvSpPr>
          <p:spPr>
            <a:xfrm>
              <a:off x="5399140" y="5550983"/>
              <a:ext cx="720778" cy="306387"/>
            </a:xfrm>
            <a:prstGeom prst="rect">
              <a:avLst/>
            </a:prstGeom>
            <a:solidFill>
              <a:srgbClr val="FFFFFF"/>
            </a:solidFill>
            <a:ln w="28575">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66" name="矩形 265">
              <a:extLst>
                <a:ext uri="{FF2B5EF4-FFF2-40B4-BE49-F238E27FC236}">
                  <a16:creationId xmlns:a16="http://schemas.microsoft.com/office/drawing/2014/main" id="{56E236FA-68F5-4EA7-867A-321430C492A1}"/>
                </a:ext>
              </a:extLst>
            </p:cNvPr>
            <p:cNvSpPr/>
            <p:nvPr/>
          </p:nvSpPr>
          <p:spPr>
            <a:xfrm>
              <a:off x="5418191" y="4846133"/>
              <a:ext cx="720778" cy="307975"/>
            </a:xfrm>
            <a:prstGeom prst="rect">
              <a:avLst/>
            </a:prstGeom>
            <a:solidFill>
              <a:srgbClr val="FFFFFF"/>
            </a:solidFill>
            <a:ln w="28575">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67" name="矩形 266">
              <a:extLst>
                <a:ext uri="{FF2B5EF4-FFF2-40B4-BE49-F238E27FC236}">
                  <a16:creationId xmlns:a16="http://schemas.microsoft.com/office/drawing/2014/main" id="{E4FB3A49-76BB-4CBA-A052-9CC9D01E909D}"/>
                </a:ext>
              </a:extLst>
            </p:cNvPr>
            <p:cNvSpPr/>
            <p:nvPr/>
          </p:nvSpPr>
          <p:spPr>
            <a:xfrm>
              <a:off x="5399140" y="3931732"/>
              <a:ext cx="720778" cy="307975"/>
            </a:xfrm>
            <a:prstGeom prst="rect">
              <a:avLst/>
            </a:prstGeom>
            <a:solidFill>
              <a:srgbClr val="FFFFFF"/>
            </a:solidFill>
            <a:ln w="28575">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68" name="矩形 267">
              <a:extLst>
                <a:ext uri="{FF2B5EF4-FFF2-40B4-BE49-F238E27FC236}">
                  <a16:creationId xmlns:a16="http://schemas.microsoft.com/office/drawing/2014/main" id="{971E7ECB-B9C7-41C9-B5DE-79E73D5EA282}"/>
                </a:ext>
              </a:extLst>
            </p:cNvPr>
            <p:cNvSpPr/>
            <p:nvPr/>
          </p:nvSpPr>
          <p:spPr>
            <a:xfrm>
              <a:off x="5418191" y="2979231"/>
              <a:ext cx="720778" cy="307975"/>
            </a:xfrm>
            <a:prstGeom prst="rect">
              <a:avLst/>
            </a:prstGeom>
            <a:solidFill>
              <a:srgbClr val="FFFFFF"/>
            </a:solidFill>
            <a:ln w="28575">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69" name="矩形 268">
              <a:extLst>
                <a:ext uri="{FF2B5EF4-FFF2-40B4-BE49-F238E27FC236}">
                  <a16:creationId xmlns:a16="http://schemas.microsoft.com/office/drawing/2014/main" id="{125797A9-C71E-4499-B7BD-2BE5A14B66FE}"/>
                </a:ext>
              </a:extLst>
            </p:cNvPr>
            <p:cNvSpPr/>
            <p:nvPr/>
          </p:nvSpPr>
          <p:spPr>
            <a:xfrm>
              <a:off x="5418191" y="2083880"/>
              <a:ext cx="720778" cy="307975"/>
            </a:xfrm>
            <a:prstGeom prst="rect">
              <a:avLst/>
            </a:prstGeom>
            <a:solidFill>
              <a:srgbClr val="FFFFFF"/>
            </a:solidFill>
            <a:ln w="28575">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7121" name="文本框 29705">
              <a:extLst>
                <a:ext uri="{FF2B5EF4-FFF2-40B4-BE49-F238E27FC236}">
                  <a16:creationId xmlns:a16="http://schemas.microsoft.com/office/drawing/2014/main" id="{13718B76-5B8C-4F65-8341-797C3B92FF47}"/>
                </a:ext>
              </a:extLst>
            </p:cNvPr>
            <p:cNvSpPr txBox="1">
              <a:spLocks noChangeArrowheads="1"/>
            </p:cNvSpPr>
            <p:nvPr/>
          </p:nvSpPr>
          <p:spPr bwMode="auto">
            <a:xfrm>
              <a:off x="5398433" y="5513397"/>
              <a:ext cx="7232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400"/>
                <a:t>输入层</a:t>
              </a:r>
            </a:p>
          </p:txBody>
        </p:sp>
        <p:sp>
          <p:nvSpPr>
            <p:cNvPr id="47122" name="文本框 270">
              <a:extLst>
                <a:ext uri="{FF2B5EF4-FFF2-40B4-BE49-F238E27FC236}">
                  <a16:creationId xmlns:a16="http://schemas.microsoft.com/office/drawing/2014/main" id="{4B06FF91-60A7-44E5-AF34-768223FBBFC8}"/>
                </a:ext>
              </a:extLst>
            </p:cNvPr>
            <p:cNvSpPr txBox="1">
              <a:spLocks noChangeArrowheads="1"/>
            </p:cNvSpPr>
            <p:nvPr/>
          </p:nvSpPr>
          <p:spPr bwMode="auto">
            <a:xfrm>
              <a:off x="5351236" y="4830235"/>
              <a:ext cx="8226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400" dirty="0"/>
                <a:t>隐藏层</a:t>
              </a:r>
              <a:r>
                <a:rPr lang="en-US" altLang="zh-CN" sz="1400" dirty="0"/>
                <a:t>1</a:t>
              </a:r>
              <a:endParaRPr lang="zh-CN" altLang="en-US" sz="1400" dirty="0"/>
            </a:p>
          </p:txBody>
        </p:sp>
        <p:sp>
          <p:nvSpPr>
            <p:cNvPr id="47123" name="文本框 271">
              <a:extLst>
                <a:ext uri="{FF2B5EF4-FFF2-40B4-BE49-F238E27FC236}">
                  <a16:creationId xmlns:a16="http://schemas.microsoft.com/office/drawing/2014/main" id="{2AE2EB63-3AF8-4944-9C34-51A24CBA34D6}"/>
                </a:ext>
              </a:extLst>
            </p:cNvPr>
            <p:cNvSpPr txBox="1">
              <a:spLocks noChangeArrowheads="1"/>
            </p:cNvSpPr>
            <p:nvPr/>
          </p:nvSpPr>
          <p:spPr bwMode="auto">
            <a:xfrm>
              <a:off x="5351236" y="3916566"/>
              <a:ext cx="8226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400"/>
                <a:t>隐藏层</a:t>
              </a:r>
              <a:r>
                <a:rPr lang="en-US" altLang="zh-CN" sz="1400"/>
                <a:t>2</a:t>
              </a:r>
              <a:endParaRPr lang="zh-CN" altLang="en-US" sz="1400"/>
            </a:p>
          </p:txBody>
        </p:sp>
        <p:sp>
          <p:nvSpPr>
            <p:cNvPr id="47124" name="文本框 272">
              <a:extLst>
                <a:ext uri="{FF2B5EF4-FFF2-40B4-BE49-F238E27FC236}">
                  <a16:creationId xmlns:a16="http://schemas.microsoft.com/office/drawing/2014/main" id="{051FBFB8-C6B1-4383-8F98-99B33626168D}"/>
                </a:ext>
              </a:extLst>
            </p:cNvPr>
            <p:cNvSpPr txBox="1">
              <a:spLocks noChangeArrowheads="1"/>
            </p:cNvSpPr>
            <p:nvPr/>
          </p:nvSpPr>
          <p:spPr bwMode="auto">
            <a:xfrm>
              <a:off x="5351236" y="2984014"/>
              <a:ext cx="8226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400"/>
                <a:t>隐藏层</a:t>
              </a:r>
              <a:r>
                <a:rPr lang="en-US" altLang="zh-CN" sz="1400"/>
                <a:t>3</a:t>
              </a:r>
              <a:endParaRPr lang="zh-CN" altLang="en-US" sz="1400"/>
            </a:p>
          </p:txBody>
        </p:sp>
        <p:sp>
          <p:nvSpPr>
            <p:cNvPr id="47125" name="文本框 273">
              <a:extLst>
                <a:ext uri="{FF2B5EF4-FFF2-40B4-BE49-F238E27FC236}">
                  <a16:creationId xmlns:a16="http://schemas.microsoft.com/office/drawing/2014/main" id="{3AA3E8F5-4580-49B7-8B1D-2CE136BE85ED}"/>
                </a:ext>
              </a:extLst>
            </p:cNvPr>
            <p:cNvSpPr txBox="1">
              <a:spLocks noChangeArrowheads="1"/>
            </p:cNvSpPr>
            <p:nvPr/>
          </p:nvSpPr>
          <p:spPr bwMode="auto">
            <a:xfrm>
              <a:off x="5368869" y="2109047"/>
              <a:ext cx="7232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400"/>
                <a:t>输出层</a:t>
              </a:r>
            </a:p>
          </p:txBody>
        </p:sp>
      </p:gr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88DD7241-90B9-4202-B3EE-D62D5829B5F9}"/>
                  </a:ext>
                </a:extLst>
              </p:cNvPr>
              <p:cNvSpPr txBox="1"/>
              <p:nvPr/>
            </p:nvSpPr>
            <p:spPr>
              <a:xfrm>
                <a:off x="707438" y="4805021"/>
                <a:ext cx="298736" cy="2796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1</m:t>
                          </m:r>
                        </m:sup>
                      </m:sSubSup>
                    </m:oMath>
                  </m:oMathPara>
                </a14:m>
                <a:endParaRPr lang="zh-CN" altLang="en-US" dirty="0"/>
              </a:p>
            </p:txBody>
          </p:sp>
        </mc:Choice>
        <mc:Fallback xmlns="">
          <p:sp>
            <p:nvSpPr>
              <p:cNvPr id="2" name="文本框 1">
                <a:extLst>
                  <a:ext uri="{FF2B5EF4-FFF2-40B4-BE49-F238E27FC236}">
                    <a16:creationId xmlns:a16="http://schemas.microsoft.com/office/drawing/2014/main" id="{88DD7241-90B9-4202-B3EE-D62D5829B5F9}"/>
                  </a:ext>
                </a:extLst>
              </p:cNvPr>
              <p:cNvSpPr txBox="1">
                <a:spLocks noRot="1" noChangeAspect="1" noMove="1" noResize="1" noEditPoints="1" noAdjustHandles="1" noChangeArrowheads="1" noChangeShapeType="1" noTextEdit="1"/>
              </p:cNvSpPr>
              <p:nvPr/>
            </p:nvSpPr>
            <p:spPr>
              <a:xfrm>
                <a:off x="707438" y="4805021"/>
                <a:ext cx="298736" cy="279628"/>
              </a:xfrm>
              <a:prstGeom prst="rect">
                <a:avLst/>
              </a:prstGeom>
              <a:blipFill>
                <a:blip r:embed="rId11"/>
                <a:stretch>
                  <a:fillRect l="-18367" r="-6122" b="-217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5" name="文本框 164">
                <a:extLst>
                  <a:ext uri="{FF2B5EF4-FFF2-40B4-BE49-F238E27FC236}">
                    <a16:creationId xmlns:a16="http://schemas.microsoft.com/office/drawing/2014/main" id="{18DC578F-45FB-40C1-AAA0-89EA046875BE}"/>
                  </a:ext>
                </a:extLst>
              </p:cNvPr>
              <p:cNvSpPr txBox="1"/>
              <p:nvPr/>
            </p:nvSpPr>
            <p:spPr>
              <a:xfrm>
                <a:off x="1577367" y="4814280"/>
                <a:ext cx="299697" cy="2801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1</m:t>
                          </m:r>
                        </m:sup>
                      </m:sSubSup>
                    </m:oMath>
                  </m:oMathPara>
                </a14:m>
                <a:endParaRPr lang="zh-CN" altLang="en-US" dirty="0"/>
              </a:p>
            </p:txBody>
          </p:sp>
        </mc:Choice>
        <mc:Fallback xmlns="">
          <p:sp>
            <p:nvSpPr>
              <p:cNvPr id="165" name="文本框 164">
                <a:extLst>
                  <a:ext uri="{FF2B5EF4-FFF2-40B4-BE49-F238E27FC236}">
                    <a16:creationId xmlns:a16="http://schemas.microsoft.com/office/drawing/2014/main" id="{18DC578F-45FB-40C1-AAA0-89EA046875BE}"/>
                  </a:ext>
                </a:extLst>
              </p:cNvPr>
              <p:cNvSpPr txBox="1">
                <a:spLocks noRot="1" noChangeAspect="1" noMove="1" noResize="1" noEditPoints="1" noAdjustHandles="1" noChangeArrowheads="1" noChangeShapeType="1" noTextEdit="1"/>
              </p:cNvSpPr>
              <p:nvPr/>
            </p:nvSpPr>
            <p:spPr>
              <a:xfrm>
                <a:off x="1577367" y="4814280"/>
                <a:ext cx="299697" cy="280141"/>
              </a:xfrm>
              <a:prstGeom prst="rect">
                <a:avLst/>
              </a:prstGeom>
              <a:blipFill>
                <a:blip r:embed="rId12"/>
                <a:stretch>
                  <a:fillRect l="-18367" r="-4082" b="-195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6" name="文本框 165">
                <a:extLst>
                  <a:ext uri="{FF2B5EF4-FFF2-40B4-BE49-F238E27FC236}">
                    <a16:creationId xmlns:a16="http://schemas.microsoft.com/office/drawing/2014/main" id="{1F80E6F1-4185-4427-B32C-5440D6FD2440}"/>
                  </a:ext>
                </a:extLst>
              </p:cNvPr>
              <p:cNvSpPr txBox="1"/>
              <p:nvPr/>
            </p:nvSpPr>
            <p:spPr>
              <a:xfrm>
                <a:off x="2447618" y="4779223"/>
                <a:ext cx="299697" cy="2815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3</m:t>
                          </m:r>
                        </m:sub>
                        <m:sup>
                          <m:r>
                            <a:rPr lang="en-US" altLang="zh-CN" b="0" i="1" smtClean="0">
                              <a:latin typeface="Cambria Math" panose="02040503050406030204" pitchFamily="18" charset="0"/>
                            </a:rPr>
                            <m:t>1</m:t>
                          </m:r>
                        </m:sup>
                      </m:sSubSup>
                    </m:oMath>
                  </m:oMathPara>
                </a14:m>
                <a:endParaRPr lang="zh-CN" altLang="en-US" dirty="0"/>
              </a:p>
            </p:txBody>
          </p:sp>
        </mc:Choice>
        <mc:Fallback xmlns="">
          <p:sp>
            <p:nvSpPr>
              <p:cNvPr id="166" name="文本框 165">
                <a:extLst>
                  <a:ext uri="{FF2B5EF4-FFF2-40B4-BE49-F238E27FC236}">
                    <a16:creationId xmlns:a16="http://schemas.microsoft.com/office/drawing/2014/main" id="{1F80E6F1-4185-4427-B32C-5440D6FD2440}"/>
                  </a:ext>
                </a:extLst>
              </p:cNvPr>
              <p:cNvSpPr txBox="1">
                <a:spLocks noRot="1" noChangeAspect="1" noMove="1" noResize="1" noEditPoints="1" noAdjustHandles="1" noChangeArrowheads="1" noChangeShapeType="1" noTextEdit="1"/>
              </p:cNvSpPr>
              <p:nvPr/>
            </p:nvSpPr>
            <p:spPr>
              <a:xfrm>
                <a:off x="2447618" y="4779223"/>
                <a:ext cx="299697" cy="281552"/>
              </a:xfrm>
              <a:prstGeom prst="rect">
                <a:avLst/>
              </a:prstGeom>
              <a:blipFill>
                <a:blip r:embed="rId13"/>
                <a:stretch>
                  <a:fillRect l="-18367" r="-4082" b="-195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7" name="文本框 166">
                <a:extLst>
                  <a:ext uri="{FF2B5EF4-FFF2-40B4-BE49-F238E27FC236}">
                    <a16:creationId xmlns:a16="http://schemas.microsoft.com/office/drawing/2014/main" id="{9DE7F488-7EBE-40CE-BD34-ABB2E8FFE417}"/>
                  </a:ext>
                </a:extLst>
              </p:cNvPr>
              <p:cNvSpPr txBox="1"/>
              <p:nvPr/>
            </p:nvSpPr>
            <p:spPr>
              <a:xfrm>
                <a:off x="3822636" y="4797283"/>
                <a:ext cx="499752" cy="2810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1</m:t>
                          </m:r>
                        </m:sup>
                      </m:sSubSup>
                    </m:oMath>
                  </m:oMathPara>
                </a14:m>
                <a:endParaRPr lang="zh-CN" altLang="en-US" dirty="0"/>
              </a:p>
            </p:txBody>
          </p:sp>
        </mc:Choice>
        <mc:Fallback xmlns="">
          <p:sp>
            <p:nvSpPr>
              <p:cNvPr id="167" name="文本框 166">
                <a:extLst>
                  <a:ext uri="{FF2B5EF4-FFF2-40B4-BE49-F238E27FC236}">
                    <a16:creationId xmlns:a16="http://schemas.microsoft.com/office/drawing/2014/main" id="{9DE7F488-7EBE-40CE-BD34-ABB2E8FFE417}"/>
                  </a:ext>
                </a:extLst>
              </p:cNvPr>
              <p:cNvSpPr txBox="1">
                <a:spLocks noRot="1" noChangeAspect="1" noMove="1" noResize="1" noEditPoints="1" noAdjustHandles="1" noChangeArrowheads="1" noChangeShapeType="1" noTextEdit="1"/>
              </p:cNvSpPr>
              <p:nvPr/>
            </p:nvSpPr>
            <p:spPr>
              <a:xfrm>
                <a:off x="3822636" y="4797283"/>
                <a:ext cx="499752" cy="281039"/>
              </a:xfrm>
              <a:prstGeom prst="rect">
                <a:avLst/>
              </a:prstGeom>
              <a:blipFill>
                <a:blip r:embed="rId14"/>
                <a:stretch>
                  <a:fillRect l="-9756" r="-3659" b="-195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8" name="文本框 167">
                <a:extLst>
                  <a:ext uri="{FF2B5EF4-FFF2-40B4-BE49-F238E27FC236}">
                    <a16:creationId xmlns:a16="http://schemas.microsoft.com/office/drawing/2014/main" id="{3521124A-6118-442C-9150-E28A34774B98}"/>
                  </a:ext>
                </a:extLst>
              </p:cNvPr>
              <p:cNvSpPr txBox="1"/>
              <p:nvPr/>
            </p:nvSpPr>
            <p:spPr>
              <a:xfrm>
                <a:off x="4758807" y="4815081"/>
                <a:ext cx="298735" cy="278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1</m:t>
                          </m:r>
                        </m:sup>
                      </m:sSubSup>
                    </m:oMath>
                  </m:oMathPara>
                </a14:m>
                <a:endParaRPr lang="zh-CN" altLang="en-US" dirty="0"/>
              </a:p>
            </p:txBody>
          </p:sp>
        </mc:Choice>
        <mc:Fallback xmlns="">
          <p:sp>
            <p:nvSpPr>
              <p:cNvPr id="168" name="文本框 167">
                <a:extLst>
                  <a:ext uri="{FF2B5EF4-FFF2-40B4-BE49-F238E27FC236}">
                    <a16:creationId xmlns:a16="http://schemas.microsoft.com/office/drawing/2014/main" id="{3521124A-6118-442C-9150-E28A34774B98}"/>
                  </a:ext>
                </a:extLst>
              </p:cNvPr>
              <p:cNvSpPr txBox="1">
                <a:spLocks noRot="1" noChangeAspect="1" noMove="1" noResize="1" noEditPoints="1" noAdjustHandles="1" noChangeArrowheads="1" noChangeShapeType="1" noTextEdit="1"/>
              </p:cNvSpPr>
              <p:nvPr/>
            </p:nvSpPr>
            <p:spPr>
              <a:xfrm>
                <a:off x="4758807" y="4815081"/>
                <a:ext cx="298735" cy="278218"/>
              </a:xfrm>
              <a:prstGeom prst="rect">
                <a:avLst/>
              </a:prstGeom>
              <a:blipFill>
                <a:blip r:embed="rId15"/>
                <a:stretch>
                  <a:fillRect l="-18367" r="-4082" b="-195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9" name="文本框 168">
                <a:extLst>
                  <a:ext uri="{FF2B5EF4-FFF2-40B4-BE49-F238E27FC236}">
                    <a16:creationId xmlns:a16="http://schemas.microsoft.com/office/drawing/2014/main" id="{DED566EE-43A9-418F-8E7B-858C8B30CC95}"/>
                  </a:ext>
                </a:extLst>
              </p:cNvPr>
              <p:cNvSpPr txBox="1"/>
              <p:nvPr/>
            </p:nvSpPr>
            <p:spPr>
              <a:xfrm>
                <a:off x="702081" y="3877609"/>
                <a:ext cx="303673" cy="280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2</m:t>
                          </m:r>
                        </m:sup>
                      </m:sSubSup>
                    </m:oMath>
                  </m:oMathPara>
                </a14:m>
                <a:endParaRPr lang="zh-CN" altLang="en-US" dirty="0"/>
              </a:p>
            </p:txBody>
          </p:sp>
        </mc:Choice>
        <mc:Fallback xmlns="">
          <p:sp>
            <p:nvSpPr>
              <p:cNvPr id="169" name="文本框 168">
                <a:extLst>
                  <a:ext uri="{FF2B5EF4-FFF2-40B4-BE49-F238E27FC236}">
                    <a16:creationId xmlns:a16="http://schemas.microsoft.com/office/drawing/2014/main" id="{DED566EE-43A9-418F-8E7B-858C8B30CC95}"/>
                  </a:ext>
                </a:extLst>
              </p:cNvPr>
              <p:cNvSpPr txBox="1">
                <a:spLocks noRot="1" noChangeAspect="1" noMove="1" noResize="1" noEditPoints="1" noAdjustHandles="1" noChangeArrowheads="1" noChangeShapeType="1" noTextEdit="1"/>
              </p:cNvSpPr>
              <p:nvPr/>
            </p:nvSpPr>
            <p:spPr>
              <a:xfrm>
                <a:off x="702081" y="3877609"/>
                <a:ext cx="303673" cy="280205"/>
              </a:xfrm>
              <a:prstGeom prst="rect">
                <a:avLst/>
              </a:prstGeom>
              <a:blipFill>
                <a:blip r:embed="rId16"/>
                <a:stretch>
                  <a:fillRect l="-18000" r="-6000" b="-217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0" name="文本框 169">
                <a:extLst>
                  <a:ext uri="{FF2B5EF4-FFF2-40B4-BE49-F238E27FC236}">
                    <a16:creationId xmlns:a16="http://schemas.microsoft.com/office/drawing/2014/main" id="{6157A2BB-4D28-49C3-9C1A-0C3D6E551A68}"/>
                  </a:ext>
                </a:extLst>
              </p:cNvPr>
              <p:cNvSpPr txBox="1"/>
              <p:nvPr/>
            </p:nvSpPr>
            <p:spPr>
              <a:xfrm>
                <a:off x="1572010" y="3886868"/>
                <a:ext cx="303673" cy="2807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2</m:t>
                          </m:r>
                        </m:sup>
                      </m:sSubSup>
                    </m:oMath>
                  </m:oMathPara>
                </a14:m>
                <a:endParaRPr lang="zh-CN" altLang="en-US" dirty="0"/>
              </a:p>
            </p:txBody>
          </p:sp>
        </mc:Choice>
        <mc:Fallback xmlns="">
          <p:sp>
            <p:nvSpPr>
              <p:cNvPr id="170" name="文本框 169">
                <a:extLst>
                  <a:ext uri="{FF2B5EF4-FFF2-40B4-BE49-F238E27FC236}">
                    <a16:creationId xmlns:a16="http://schemas.microsoft.com/office/drawing/2014/main" id="{6157A2BB-4D28-49C3-9C1A-0C3D6E551A68}"/>
                  </a:ext>
                </a:extLst>
              </p:cNvPr>
              <p:cNvSpPr txBox="1">
                <a:spLocks noRot="1" noChangeAspect="1" noMove="1" noResize="1" noEditPoints="1" noAdjustHandles="1" noChangeArrowheads="1" noChangeShapeType="1" noTextEdit="1"/>
              </p:cNvSpPr>
              <p:nvPr/>
            </p:nvSpPr>
            <p:spPr>
              <a:xfrm>
                <a:off x="1572010" y="3886868"/>
                <a:ext cx="303673" cy="280718"/>
              </a:xfrm>
              <a:prstGeom prst="rect">
                <a:avLst/>
              </a:prstGeom>
              <a:blipFill>
                <a:blip r:embed="rId17"/>
                <a:stretch>
                  <a:fillRect l="-18000" r="-4000" b="-195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1" name="文本框 170">
                <a:extLst>
                  <a:ext uri="{FF2B5EF4-FFF2-40B4-BE49-F238E27FC236}">
                    <a16:creationId xmlns:a16="http://schemas.microsoft.com/office/drawing/2014/main" id="{6D0C0600-D9BD-4E0E-98D7-1E4B7C40CFBC}"/>
                  </a:ext>
                </a:extLst>
              </p:cNvPr>
              <p:cNvSpPr txBox="1"/>
              <p:nvPr/>
            </p:nvSpPr>
            <p:spPr>
              <a:xfrm>
                <a:off x="2442261" y="3851811"/>
                <a:ext cx="303673" cy="2821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3</m:t>
                          </m:r>
                        </m:sub>
                        <m:sup>
                          <m:r>
                            <a:rPr lang="en-US" altLang="zh-CN" b="0" i="1" smtClean="0">
                              <a:latin typeface="Cambria Math" panose="02040503050406030204" pitchFamily="18" charset="0"/>
                            </a:rPr>
                            <m:t>2</m:t>
                          </m:r>
                        </m:sup>
                      </m:sSubSup>
                    </m:oMath>
                  </m:oMathPara>
                </a14:m>
                <a:endParaRPr lang="zh-CN" altLang="en-US" dirty="0"/>
              </a:p>
            </p:txBody>
          </p:sp>
        </mc:Choice>
        <mc:Fallback xmlns="">
          <p:sp>
            <p:nvSpPr>
              <p:cNvPr id="171" name="文本框 170">
                <a:extLst>
                  <a:ext uri="{FF2B5EF4-FFF2-40B4-BE49-F238E27FC236}">
                    <a16:creationId xmlns:a16="http://schemas.microsoft.com/office/drawing/2014/main" id="{6D0C0600-D9BD-4E0E-98D7-1E4B7C40CFBC}"/>
                  </a:ext>
                </a:extLst>
              </p:cNvPr>
              <p:cNvSpPr txBox="1">
                <a:spLocks noRot="1" noChangeAspect="1" noMove="1" noResize="1" noEditPoints="1" noAdjustHandles="1" noChangeArrowheads="1" noChangeShapeType="1" noTextEdit="1"/>
              </p:cNvSpPr>
              <p:nvPr/>
            </p:nvSpPr>
            <p:spPr>
              <a:xfrm>
                <a:off x="2442261" y="3851811"/>
                <a:ext cx="303673" cy="282129"/>
              </a:xfrm>
              <a:prstGeom prst="rect">
                <a:avLst/>
              </a:prstGeom>
              <a:blipFill>
                <a:blip r:embed="rId18"/>
                <a:stretch>
                  <a:fillRect l="-18367" r="-6122" b="-195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2" name="文本框 171">
                <a:extLst>
                  <a:ext uri="{FF2B5EF4-FFF2-40B4-BE49-F238E27FC236}">
                    <a16:creationId xmlns:a16="http://schemas.microsoft.com/office/drawing/2014/main" id="{C85DB9B3-3D5B-4706-9C3F-4A6EA6341795}"/>
                  </a:ext>
                </a:extLst>
              </p:cNvPr>
              <p:cNvSpPr txBox="1"/>
              <p:nvPr/>
            </p:nvSpPr>
            <p:spPr>
              <a:xfrm>
                <a:off x="3817279" y="3869871"/>
                <a:ext cx="499752" cy="2816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2</m:t>
                          </m:r>
                        </m:sup>
                      </m:sSubSup>
                    </m:oMath>
                  </m:oMathPara>
                </a14:m>
                <a:endParaRPr lang="zh-CN" altLang="en-US" dirty="0"/>
              </a:p>
            </p:txBody>
          </p:sp>
        </mc:Choice>
        <mc:Fallback xmlns="">
          <p:sp>
            <p:nvSpPr>
              <p:cNvPr id="172" name="文本框 171">
                <a:extLst>
                  <a:ext uri="{FF2B5EF4-FFF2-40B4-BE49-F238E27FC236}">
                    <a16:creationId xmlns:a16="http://schemas.microsoft.com/office/drawing/2014/main" id="{C85DB9B3-3D5B-4706-9C3F-4A6EA6341795}"/>
                  </a:ext>
                </a:extLst>
              </p:cNvPr>
              <p:cNvSpPr txBox="1">
                <a:spLocks noRot="1" noChangeAspect="1" noMove="1" noResize="1" noEditPoints="1" noAdjustHandles="1" noChangeArrowheads="1" noChangeShapeType="1" noTextEdit="1"/>
              </p:cNvSpPr>
              <p:nvPr/>
            </p:nvSpPr>
            <p:spPr>
              <a:xfrm>
                <a:off x="3817279" y="3869871"/>
                <a:ext cx="499752" cy="281616"/>
              </a:xfrm>
              <a:prstGeom prst="rect">
                <a:avLst/>
              </a:prstGeom>
              <a:blipFill>
                <a:blip r:embed="rId19"/>
                <a:stretch>
                  <a:fillRect l="-9756" r="-3659" b="-195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3" name="文本框 172">
                <a:extLst>
                  <a:ext uri="{FF2B5EF4-FFF2-40B4-BE49-F238E27FC236}">
                    <a16:creationId xmlns:a16="http://schemas.microsoft.com/office/drawing/2014/main" id="{3CEA6137-DB19-41BD-983E-B1446E3F48CD}"/>
                  </a:ext>
                </a:extLst>
              </p:cNvPr>
              <p:cNvSpPr txBox="1"/>
              <p:nvPr/>
            </p:nvSpPr>
            <p:spPr>
              <a:xfrm>
                <a:off x="4753311" y="3887041"/>
                <a:ext cx="303673" cy="2787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2</m:t>
                          </m:r>
                        </m:sup>
                      </m:sSubSup>
                    </m:oMath>
                  </m:oMathPara>
                </a14:m>
                <a:endParaRPr lang="zh-CN" altLang="en-US" dirty="0"/>
              </a:p>
            </p:txBody>
          </p:sp>
        </mc:Choice>
        <mc:Fallback xmlns="">
          <p:sp>
            <p:nvSpPr>
              <p:cNvPr id="173" name="文本框 172">
                <a:extLst>
                  <a:ext uri="{FF2B5EF4-FFF2-40B4-BE49-F238E27FC236}">
                    <a16:creationId xmlns:a16="http://schemas.microsoft.com/office/drawing/2014/main" id="{3CEA6137-DB19-41BD-983E-B1446E3F48CD}"/>
                  </a:ext>
                </a:extLst>
              </p:cNvPr>
              <p:cNvSpPr txBox="1">
                <a:spLocks noRot="1" noChangeAspect="1" noMove="1" noResize="1" noEditPoints="1" noAdjustHandles="1" noChangeArrowheads="1" noChangeShapeType="1" noTextEdit="1"/>
              </p:cNvSpPr>
              <p:nvPr/>
            </p:nvSpPr>
            <p:spPr>
              <a:xfrm>
                <a:off x="4753311" y="3887041"/>
                <a:ext cx="303673" cy="278794"/>
              </a:xfrm>
              <a:prstGeom prst="rect">
                <a:avLst/>
              </a:prstGeom>
              <a:blipFill>
                <a:blip r:embed="rId20"/>
                <a:stretch>
                  <a:fillRect l="-18000" r="-4000" b="-2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4" name="文本框 173">
                <a:extLst>
                  <a:ext uri="{FF2B5EF4-FFF2-40B4-BE49-F238E27FC236}">
                    <a16:creationId xmlns:a16="http://schemas.microsoft.com/office/drawing/2014/main" id="{576D3B1B-76D7-4E97-9159-A747068D4073}"/>
                  </a:ext>
                </a:extLst>
              </p:cNvPr>
              <p:cNvSpPr txBox="1"/>
              <p:nvPr/>
            </p:nvSpPr>
            <p:spPr>
              <a:xfrm>
                <a:off x="683276" y="2914592"/>
                <a:ext cx="303673" cy="2815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3</m:t>
                          </m:r>
                        </m:sup>
                      </m:sSubSup>
                    </m:oMath>
                  </m:oMathPara>
                </a14:m>
                <a:endParaRPr lang="zh-CN" altLang="en-US" dirty="0"/>
              </a:p>
            </p:txBody>
          </p:sp>
        </mc:Choice>
        <mc:Fallback xmlns="">
          <p:sp>
            <p:nvSpPr>
              <p:cNvPr id="174" name="文本框 173">
                <a:extLst>
                  <a:ext uri="{FF2B5EF4-FFF2-40B4-BE49-F238E27FC236}">
                    <a16:creationId xmlns:a16="http://schemas.microsoft.com/office/drawing/2014/main" id="{576D3B1B-76D7-4E97-9159-A747068D4073}"/>
                  </a:ext>
                </a:extLst>
              </p:cNvPr>
              <p:cNvSpPr txBox="1">
                <a:spLocks noRot="1" noChangeAspect="1" noMove="1" noResize="1" noEditPoints="1" noAdjustHandles="1" noChangeArrowheads="1" noChangeShapeType="1" noTextEdit="1"/>
              </p:cNvSpPr>
              <p:nvPr/>
            </p:nvSpPr>
            <p:spPr>
              <a:xfrm>
                <a:off x="683276" y="2914592"/>
                <a:ext cx="303673" cy="281552"/>
              </a:xfrm>
              <a:prstGeom prst="rect">
                <a:avLst/>
              </a:prstGeom>
              <a:blipFill>
                <a:blip r:embed="rId21"/>
                <a:stretch>
                  <a:fillRect l="-18000" r="-6000" b="-217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0" name="文本框 179">
                <a:extLst>
                  <a:ext uri="{FF2B5EF4-FFF2-40B4-BE49-F238E27FC236}">
                    <a16:creationId xmlns:a16="http://schemas.microsoft.com/office/drawing/2014/main" id="{750E23B7-7638-4DAB-A12D-26AF62A3DC8D}"/>
                  </a:ext>
                </a:extLst>
              </p:cNvPr>
              <p:cNvSpPr txBox="1"/>
              <p:nvPr/>
            </p:nvSpPr>
            <p:spPr>
              <a:xfrm>
                <a:off x="1553205" y="2923851"/>
                <a:ext cx="303673" cy="2821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3</m:t>
                          </m:r>
                        </m:sup>
                      </m:sSubSup>
                    </m:oMath>
                  </m:oMathPara>
                </a14:m>
                <a:endParaRPr lang="zh-CN" altLang="en-US" dirty="0"/>
              </a:p>
            </p:txBody>
          </p:sp>
        </mc:Choice>
        <mc:Fallback xmlns="">
          <p:sp>
            <p:nvSpPr>
              <p:cNvPr id="180" name="文本框 179">
                <a:extLst>
                  <a:ext uri="{FF2B5EF4-FFF2-40B4-BE49-F238E27FC236}">
                    <a16:creationId xmlns:a16="http://schemas.microsoft.com/office/drawing/2014/main" id="{750E23B7-7638-4DAB-A12D-26AF62A3DC8D}"/>
                  </a:ext>
                </a:extLst>
              </p:cNvPr>
              <p:cNvSpPr txBox="1">
                <a:spLocks noRot="1" noChangeAspect="1" noMove="1" noResize="1" noEditPoints="1" noAdjustHandles="1" noChangeArrowheads="1" noChangeShapeType="1" noTextEdit="1"/>
              </p:cNvSpPr>
              <p:nvPr/>
            </p:nvSpPr>
            <p:spPr>
              <a:xfrm>
                <a:off x="1553205" y="2923851"/>
                <a:ext cx="303673" cy="282129"/>
              </a:xfrm>
              <a:prstGeom prst="rect">
                <a:avLst/>
              </a:prstGeom>
              <a:blipFill>
                <a:blip r:embed="rId22"/>
                <a:stretch>
                  <a:fillRect l="-18000" r="-4000" b="-195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1" name="文本框 180">
                <a:extLst>
                  <a:ext uri="{FF2B5EF4-FFF2-40B4-BE49-F238E27FC236}">
                    <a16:creationId xmlns:a16="http://schemas.microsoft.com/office/drawing/2014/main" id="{E8A76114-C279-4905-A39D-6B88669838A5}"/>
                  </a:ext>
                </a:extLst>
              </p:cNvPr>
              <p:cNvSpPr txBox="1"/>
              <p:nvPr/>
            </p:nvSpPr>
            <p:spPr>
              <a:xfrm>
                <a:off x="2423456" y="2888794"/>
                <a:ext cx="303673" cy="2835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3</m:t>
                          </m:r>
                        </m:sub>
                        <m:sup>
                          <m:r>
                            <a:rPr lang="en-US" altLang="zh-CN" b="0" i="1" smtClean="0">
                              <a:latin typeface="Cambria Math" panose="02040503050406030204" pitchFamily="18" charset="0"/>
                            </a:rPr>
                            <m:t>3</m:t>
                          </m:r>
                        </m:sup>
                      </m:sSubSup>
                    </m:oMath>
                  </m:oMathPara>
                </a14:m>
                <a:endParaRPr lang="zh-CN" altLang="en-US" dirty="0"/>
              </a:p>
            </p:txBody>
          </p:sp>
        </mc:Choice>
        <mc:Fallback xmlns="">
          <p:sp>
            <p:nvSpPr>
              <p:cNvPr id="181" name="文本框 180">
                <a:extLst>
                  <a:ext uri="{FF2B5EF4-FFF2-40B4-BE49-F238E27FC236}">
                    <a16:creationId xmlns:a16="http://schemas.microsoft.com/office/drawing/2014/main" id="{E8A76114-C279-4905-A39D-6B88669838A5}"/>
                  </a:ext>
                </a:extLst>
              </p:cNvPr>
              <p:cNvSpPr txBox="1">
                <a:spLocks noRot="1" noChangeAspect="1" noMove="1" noResize="1" noEditPoints="1" noAdjustHandles="1" noChangeArrowheads="1" noChangeShapeType="1" noTextEdit="1"/>
              </p:cNvSpPr>
              <p:nvPr/>
            </p:nvSpPr>
            <p:spPr>
              <a:xfrm>
                <a:off x="2423456" y="2888794"/>
                <a:ext cx="303673" cy="283539"/>
              </a:xfrm>
              <a:prstGeom prst="rect">
                <a:avLst/>
              </a:prstGeom>
              <a:blipFill>
                <a:blip r:embed="rId23"/>
                <a:stretch>
                  <a:fillRect l="-18367" r="-6122" b="-195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2" name="文本框 181">
                <a:extLst>
                  <a:ext uri="{FF2B5EF4-FFF2-40B4-BE49-F238E27FC236}">
                    <a16:creationId xmlns:a16="http://schemas.microsoft.com/office/drawing/2014/main" id="{E2912EFD-AFD0-445E-A01F-A5004C079FA1}"/>
                  </a:ext>
                </a:extLst>
              </p:cNvPr>
              <p:cNvSpPr txBox="1"/>
              <p:nvPr/>
            </p:nvSpPr>
            <p:spPr>
              <a:xfrm>
                <a:off x="3798474" y="2906854"/>
                <a:ext cx="499752" cy="2830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3</m:t>
                          </m:r>
                        </m:sup>
                      </m:sSubSup>
                    </m:oMath>
                  </m:oMathPara>
                </a14:m>
                <a:endParaRPr lang="zh-CN" altLang="en-US" dirty="0"/>
              </a:p>
            </p:txBody>
          </p:sp>
        </mc:Choice>
        <mc:Fallback xmlns="">
          <p:sp>
            <p:nvSpPr>
              <p:cNvPr id="182" name="文本框 181">
                <a:extLst>
                  <a:ext uri="{FF2B5EF4-FFF2-40B4-BE49-F238E27FC236}">
                    <a16:creationId xmlns:a16="http://schemas.microsoft.com/office/drawing/2014/main" id="{E2912EFD-AFD0-445E-A01F-A5004C079FA1}"/>
                  </a:ext>
                </a:extLst>
              </p:cNvPr>
              <p:cNvSpPr txBox="1">
                <a:spLocks noRot="1" noChangeAspect="1" noMove="1" noResize="1" noEditPoints="1" noAdjustHandles="1" noChangeArrowheads="1" noChangeShapeType="1" noTextEdit="1"/>
              </p:cNvSpPr>
              <p:nvPr/>
            </p:nvSpPr>
            <p:spPr>
              <a:xfrm>
                <a:off x="3798474" y="2906854"/>
                <a:ext cx="499752" cy="283026"/>
              </a:xfrm>
              <a:prstGeom prst="rect">
                <a:avLst/>
              </a:prstGeom>
              <a:blipFill>
                <a:blip r:embed="rId24"/>
                <a:stretch>
                  <a:fillRect l="-9756" r="-3659" b="-195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3" name="文本框 182">
                <a:extLst>
                  <a:ext uri="{FF2B5EF4-FFF2-40B4-BE49-F238E27FC236}">
                    <a16:creationId xmlns:a16="http://schemas.microsoft.com/office/drawing/2014/main" id="{EDE7969A-EB60-4617-BDC2-793546A3140C}"/>
                  </a:ext>
                </a:extLst>
              </p:cNvPr>
              <p:cNvSpPr txBox="1"/>
              <p:nvPr/>
            </p:nvSpPr>
            <p:spPr>
              <a:xfrm>
                <a:off x="4734506" y="2924024"/>
                <a:ext cx="303673" cy="280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3</m:t>
                          </m:r>
                        </m:sup>
                      </m:sSubSup>
                    </m:oMath>
                  </m:oMathPara>
                </a14:m>
                <a:endParaRPr lang="zh-CN" altLang="en-US" dirty="0"/>
              </a:p>
            </p:txBody>
          </p:sp>
        </mc:Choice>
        <mc:Fallback xmlns="">
          <p:sp>
            <p:nvSpPr>
              <p:cNvPr id="183" name="文本框 182">
                <a:extLst>
                  <a:ext uri="{FF2B5EF4-FFF2-40B4-BE49-F238E27FC236}">
                    <a16:creationId xmlns:a16="http://schemas.microsoft.com/office/drawing/2014/main" id="{EDE7969A-EB60-4617-BDC2-793546A3140C}"/>
                  </a:ext>
                </a:extLst>
              </p:cNvPr>
              <p:cNvSpPr txBox="1">
                <a:spLocks noRot="1" noChangeAspect="1" noMove="1" noResize="1" noEditPoints="1" noAdjustHandles="1" noChangeArrowheads="1" noChangeShapeType="1" noTextEdit="1"/>
              </p:cNvSpPr>
              <p:nvPr/>
            </p:nvSpPr>
            <p:spPr>
              <a:xfrm>
                <a:off x="4734506" y="2924024"/>
                <a:ext cx="303673" cy="280205"/>
              </a:xfrm>
              <a:prstGeom prst="rect">
                <a:avLst/>
              </a:prstGeom>
              <a:blipFill>
                <a:blip r:embed="rId25"/>
                <a:stretch>
                  <a:fillRect l="-18367" r="-6122" b="-195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5" name="文本框 194">
                <a:extLst>
                  <a:ext uri="{FF2B5EF4-FFF2-40B4-BE49-F238E27FC236}">
                    <a16:creationId xmlns:a16="http://schemas.microsoft.com/office/drawing/2014/main" id="{D19ECB8C-0E71-45E0-BB2F-660384C31A89}"/>
                  </a:ext>
                </a:extLst>
              </p:cNvPr>
              <p:cNvSpPr txBox="1"/>
              <p:nvPr/>
            </p:nvSpPr>
            <p:spPr>
              <a:xfrm>
                <a:off x="909777" y="5425916"/>
                <a:ext cx="41973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h𝑥</m:t>
                          </m:r>
                        </m:sub>
                      </m:sSub>
                    </m:oMath>
                  </m:oMathPara>
                </a14:m>
                <a:endParaRPr lang="zh-CN" altLang="en-US" sz="1600" dirty="0"/>
              </a:p>
            </p:txBody>
          </p:sp>
        </mc:Choice>
        <mc:Fallback xmlns="">
          <p:sp>
            <p:nvSpPr>
              <p:cNvPr id="195" name="文本框 194">
                <a:extLst>
                  <a:ext uri="{FF2B5EF4-FFF2-40B4-BE49-F238E27FC236}">
                    <a16:creationId xmlns:a16="http://schemas.microsoft.com/office/drawing/2014/main" id="{D19ECB8C-0E71-45E0-BB2F-660384C31A89}"/>
                  </a:ext>
                </a:extLst>
              </p:cNvPr>
              <p:cNvSpPr txBox="1">
                <a:spLocks noRot="1" noChangeAspect="1" noMove="1" noResize="1" noEditPoints="1" noAdjustHandles="1" noChangeArrowheads="1" noChangeShapeType="1" noTextEdit="1"/>
              </p:cNvSpPr>
              <p:nvPr/>
            </p:nvSpPr>
            <p:spPr>
              <a:xfrm>
                <a:off x="909777" y="5425916"/>
                <a:ext cx="419730" cy="246221"/>
              </a:xfrm>
              <a:prstGeom prst="rect">
                <a:avLst/>
              </a:prstGeom>
              <a:blipFill>
                <a:blip r:embed="rId26"/>
                <a:stretch>
                  <a:fillRect l="-8696" r="-1449"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6" name="文本框 195">
                <a:extLst>
                  <a:ext uri="{FF2B5EF4-FFF2-40B4-BE49-F238E27FC236}">
                    <a16:creationId xmlns:a16="http://schemas.microsoft.com/office/drawing/2014/main" id="{926E723B-C48F-4A95-B04F-A10ADDD5401B}"/>
                  </a:ext>
                </a:extLst>
              </p:cNvPr>
              <p:cNvSpPr txBox="1"/>
              <p:nvPr/>
            </p:nvSpPr>
            <p:spPr>
              <a:xfrm>
                <a:off x="1768616" y="5407463"/>
                <a:ext cx="41973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h𝑥</m:t>
                          </m:r>
                        </m:sub>
                      </m:sSub>
                    </m:oMath>
                  </m:oMathPara>
                </a14:m>
                <a:endParaRPr lang="zh-CN" altLang="en-US" sz="1600" dirty="0"/>
              </a:p>
            </p:txBody>
          </p:sp>
        </mc:Choice>
        <mc:Fallback xmlns="">
          <p:sp>
            <p:nvSpPr>
              <p:cNvPr id="196" name="文本框 195">
                <a:extLst>
                  <a:ext uri="{FF2B5EF4-FFF2-40B4-BE49-F238E27FC236}">
                    <a16:creationId xmlns:a16="http://schemas.microsoft.com/office/drawing/2014/main" id="{926E723B-C48F-4A95-B04F-A10ADDD5401B}"/>
                  </a:ext>
                </a:extLst>
              </p:cNvPr>
              <p:cNvSpPr txBox="1">
                <a:spLocks noRot="1" noChangeAspect="1" noMove="1" noResize="1" noEditPoints="1" noAdjustHandles="1" noChangeArrowheads="1" noChangeShapeType="1" noTextEdit="1"/>
              </p:cNvSpPr>
              <p:nvPr/>
            </p:nvSpPr>
            <p:spPr>
              <a:xfrm>
                <a:off x="1768616" y="5407463"/>
                <a:ext cx="419730" cy="246221"/>
              </a:xfrm>
              <a:prstGeom prst="rect">
                <a:avLst/>
              </a:prstGeom>
              <a:blipFill>
                <a:blip r:embed="rId27"/>
                <a:stretch>
                  <a:fillRect l="-8696" r="-1449"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8" name="文本框 197">
                <a:extLst>
                  <a:ext uri="{FF2B5EF4-FFF2-40B4-BE49-F238E27FC236}">
                    <a16:creationId xmlns:a16="http://schemas.microsoft.com/office/drawing/2014/main" id="{8EF17C11-6BF4-450E-9129-02297C9EE22E}"/>
                  </a:ext>
                </a:extLst>
              </p:cNvPr>
              <p:cNvSpPr txBox="1"/>
              <p:nvPr/>
            </p:nvSpPr>
            <p:spPr>
              <a:xfrm>
                <a:off x="2584553" y="5433854"/>
                <a:ext cx="41973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h𝑥</m:t>
                          </m:r>
                        </m:sub>
                      </m:sSub>
                    </m:oMath>
                  </m:oMathPara>
                </a14:m>
                <a:endParaRPr lang="zh-CN" altLang="en-US" sz="1600" dirty="0"/>
              </a:p>
            </p:txBody>
          </p:sp>
        </mc:Choice>
        <mc:Fallback xmlns="">
          <p:sp>
            <p:nvSpPr>
              <p:cNvPr id="198" name="文本框 197">
                <a:extLst>
                  <a:ext uri="{FF2B5EF4-FFF2-40B4-BE49-F238E27FC236}">
                    <a16:creationId xmlns:a16="http://schemas.microsoft.com/office/drawing/2014/main" id="{8EF17C11-6BF4-450E-9129-02297C9EE22E}"/>
                  </a:ext>
                </a:extLst>
              </p:cNvPr>
              <p:cNvSpPr txBox="1">
                <a:spLocks noRot="1" noChangeAspect="1" noMove="1" noResize="1" noEditPoints="1" noAdjustHandles="1" noChangeArrowheads="1" noChangeShapeType="1" noTextEdit="1"/>
              </p:cNvSpPr>
              <p:nvPr/>
            </p:nvSpPr>
            <p:spPr>
              <a:xfrm>
                <a:off x="2584553" y="5433854"/>
                <a:ext cx="419730" cy="246221"/>
              </a:xfrm>
              <a:prstGeom prst="rect">
                <a:avLst/>
              </a:prstGeom>
              <a:blipFill>
                <a:blip r:embed="rId28"/>
                <a:stretch>
                  <a:fillRect l="-10145" b="-170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9" name="文本框 198">
                <a:extLst>
                  <a:ext uri="{FF2B5EF4-FFF2-40B4-BE49-F238E27FC236}">
                    <a16:creationId xmlns:a16="http://schemas.microsoft.com/office/drawing/2014/main" id="{10A92BB3-2EC7-443D-8CB1-968957991A78}"/>
                  </a:ext>
                </a:extLst>
              </p:cNvPr>
              <p:cNvSpPr txBox="1"/>
              <p:nvPr/>
            </p:nvSpPr>
            <p:spPr>
              <a:xfrm>
                <a:off x="4026939" y="5425916"/>
                <a:ext cx="41973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h𝑥</m:t>
                          </m:r>
                        </m:sub>
                      </m:sSub>
                    </m:oMath>
                  </m:oMathPara>
                </a14:m>
                <a:endParaRPr lang="zh-CN" altLang="en-US" sz="1600" dirty="0"/>
              </a:p>
            </p:txBody>
          </p:sp>
        </mc:Choice>
        <mc:Fallback xmlns="">
          <p:sp>
            <p:nvSpPr>
              <p:cNvPr id="199" name="文本框 198">
                <a:extLst>
                  <a:ext uri="{FF2B5EF4-FFF2-40B4-BE49-F238E27FC236}">
                    <a16:creationId xmlns:a16="http://schemas.microsoft.com/office/drawing/2014/main" id="{10A92BB3-2EC7-443D-8CB1-968957991A78}"/>
                  </a:ext>
                </a:extLst>
              </p:cNvPr>
              <p:cNvSpPr txBox="1">
                <a:spLocks noRot="1" noChangeAspect="1" noMove="1" noResize="1" noEditPoints="1" noAdjustHandles="1" noChangeArrowheads="1" noChangeShapeType="1" noTextEdit="1"/>
              </p:cNvSpPr>
              <p:nvPr/>
            </p:nvSpPr>
            <p:spPr>
              <a:xfrm>
                <a:off x="4026939" y="5425916"/>
                <a:ext cx="419730" cy="246221"/>
              </a:xfrm>
              <a:prstGeom prst="rect">
                <a:avLst/>
              </a:prstGeom>
              <a:blipFill>
                <a:blip r:embed="rId29"/>
                <a:stretch>
                  <a:fillRect l="-10294" r="-1471"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0" name="文本框 199">
                <a:extLst>
                  <a:ext uri="{FF2B5EF4-FFF2-40B4-BE49-F238E27FC236}">
                    <a16:creationId xmlns:a16="http://schemas.microsoft.com/office/drawing/2014/main" id="{DA947684-9E91-424B-8624-AAB88127E148}"/>
                  </a:ext>
                </a:extLst>
              </p:cNvPr>
              <p:cNvSpPr txBox="1"/>
              <p:nvPr/>
            </p:nvSpPr>
            <p:spPr>
              <a:xfrm>
                <a:off x="4896796" y="5400137"/>
                <a:ext cx="41973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h𝑥</m:t>
                          </m:r>
                        </m:sub>
                      </m:sSub>
                    </m:oMath>
                  </m:oMathPara>
                </a14:m>
                <a:endParaRPr lang="zh-CN" altLang="en-US" sz="1600" dirty="0"/>
              </a:p>
            </p:txBody>
          </p:sp>
        </mc:Choice>
        <mc:Fallback xmlns="">
          <p:sp>
            <p:nvSpPr>
              <p:cNvPr id="200" name="文本框 199">
                <a:extLst>
                  <a:ext uri="{FF2B5EF4-FFF2-40B4-BE49-F238E27FC236}">
                    <a16:creationId xmlns:a16="http://schemas.microsoft.com/office/drawing/2014/main" id="{DA947684-9E91-424B-8624-AAB88127E148}"/>
                  </a:ext>
                </a:extLst>
              </p:cNvPr>
              <p:cNvSpPr txBox="1">
                <a:spLocks noRot="1" noChangeAspect="1" noMove="1" noResize="1" noEditPoints="1" noAdjustHandles="1" noChangeArrowheads="1" noChangeShapeType="1" noTextEdit="1"/>
              </p:cNvSpPr>
              <p:nvPr/>
            </p:nvSpPr>
            <p:spPr>
              <a:xfrm>
                <a:off x="4896796" y="5400137"/>
                <a:ext cx="419730" cy="246221"/>
              </a:xfrm>
              <a:prstGeom prst="rect">
                <a:avLst/>
              </a:prstGeom>
              <a:blipFill>
                <a:blip r:embed="rId30"/>
                <a:stretch>
                  <a:fillRect l="-8696" r="-1449" b="-17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CC9AD2D0-9DE1-4179-8A30-7163952BBF1F}"/>
                  </a:ext>
                </a:extLst>
              </p:cNvPr>
              <p:cNvSpPr txBox="1"/>
              <p:nvPr/>
            </p:nvSpPr>
            <p:spPr>
              <a:xfrm>
                <a:off x="190374" y="4645772"/>
                <a:ext cx="475322" cy="2873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hh</m:t>
                          </m:r>
                        </m:sub>
                        <m:sup>
                          <m:r>
                            <a:rPr lang="en-US" altLang="zh-CN" b="0" i="1" smtClean="0">
                              <a:latin typeface="Cambria Math" panose="02040503050406030204" pitchFamily="18" charset="0"/>
                            </a:rPr>
                            <m:t>1</m:t>
                          </m:r>
                        </m:sup>
                      </m:sSubSup>
                    </m:oMath>
                  </m:oMathPara>
                </a14:m>
                <a:endParaRPr lang="zh-CN" altLang="en-US" dirty="0"/>
              </a:p>
            </p:txBody>
          </p:sp>
        </mc:Choice>
        <mc:Fallback xmlns="">
          <p:sp>
            <p:nvSpPr>
              <p:cNvPr id="3" name="文本框 2">
                <a:extLst>
                  <a:ext uri="{FF2B5EF4-FFF2-40B4-BE49-F238E27FC236}">
                    <a16:creationId xmlns:a16="http://schemas.microsoft.com/office/drawing/2014/main" id="{CC9AD2D0-9DE1-4179-8A30-7163952BBF1F}"/>
                  </a:ext>
                </a:extLst>
              </p:cNvPr>
              <p:cNvSpPr txBox="1">
                <a:spLocks noRot="1" noChangeAspect="1" noMove="1" noResize="1" noEditPoints="1" noAdjustHandles="1" noChangeArrowheads="1" noChangeShapeType="1" noTextEdit="1"/>
              </p:cNvSpPr>
              <p:nvPr/>
            </p:nvSpPr>
            <p:spPr>
              <a:xfrm>
                <a:off x="190374" y="4645772"/>
                <a:ext cx="475322" cy="287386"/>
              </a:xfrm>
              <a:prstGeom prst="rect">
                <a:avLst/>
              </a:prstGeom>
              <a:blipFill>
                <a:blip r:embed="rId31"/>
                <a:stretch>
                  <a:fillRect l="-8974" r="-3846" b="-212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1" name="文本框 200">
                <a:extLst>
                  <a:ext uri="{FF2B5EF4-FFF2-40B4-BE49-F238E27FC236}">
                    <a16:creationId xmlns:a16="http://schemas.microsoft.com/office/drawing/2014/main" id="{37CA9A8A-11BE-4ED6-B067-92BFE2147801}"/>
                  </a:ext>
                </a:extLst>
              </p:cNvPr>
              <p:cNvSpPr txBox="1"/>
              <p:nvPr/>
            </p:nvSpPr>
            <p:spPr>
              <a:xfrm>
                <a:off x="1919605" y="4618766"/>
                <a:ext cx="475322" cy="2873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hh</m:t>
                          </m:r>
                        </m:sub>
                        <m:sup>
                          <m:r>
                            <a:rPr lang="en-US" altLang="zh-CN" b="0" i="1" smtClean="0">
                              <a:latin typeface="Cambria Math" panose="02040503050406030204" pitchFamily="18" charset="0"/>
                            </a:rPr>
                            <m:t>1</m:t>
                          </m:r>
                        </m:sup>
                      </m:sSubSup>
                    </m:oMath>
                  </m:oMathPara>
                </a14:m>
                <a:endParaRPr lang="zh-CN" altLang="en-US" dirty="0"/>
              </a:p>
            </p:txBody>
          </p:sp>
        </mc:Choice>
        <mc:Fallback xmlns="">
          <p:sp>
            <p:nvSpPr>
              <p:cNvPr id="201" name="文本框 200">
                <a:extLst>
                  <a:ext uri="{FF2B5EF4-FFF2-40B4-BE49-F238E27FC236}">
                    <a16:creationId xmlns:a16="http://schemas.microsoft.com/office/drawing/2014/main" id="{37CA9A8A-11BE-4ED6-B067-92BFE2147801}"/>
                  </a:ext>
                </a:extLst>
              </p:cNvPr>
              <p:cNvSpPr txBox="1">
                <a:spLocks noRot="1" noChangeAspect="1" noMove="1" noResize="1" noEditPoints="1" noAdjustHandles="1" noChangeArrowheads="1" noChangeShapeType="1" noTextEdit="1"/>
              </p:cNvSpPr>
              <p:nvPr/>
            </p:nvSpPr>
            <p:spPr>
              <a:xfrm>
                <a:off x="1919605" y="4618766"/>
                <a:ext cx="475322" cy="287386"/>
              </a:xfrm>
              <a:prstGeom prst="rect">
                <a:avLst/>
              </a:prstGeom>
              <a:blipFill>
                <a:blip r:embed="rId32"/>
                <a:stretch>
                  <a:fillRect l="-10256" r="-3846" b="-212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2" name="文本框 201">
                <a:extLst>
                  <a:ext uri="{FF2B5EF4-FFF2-40B4-BE49-F238E27FC236}">
                    <a16:creationId xmlns:a16="http://schemas.microsoft.com/office/drawing/2014/main" id="{53F4B98C-33DC-4805-BE8F-D01F55FA0557}"/>
                  </a:ext>
                </a:extLst>
              </p:cNvPr>
              <p:cNvSpPr txBox="1"/>
              <p:nvPr/>
            </p:nvSpPr>
            <p:spPr>
              <a:xfrm>
                <a:off x="1067120" y="4610870"/>
                <a:ext cx="475322" cy="2873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hh</m:t>
                          </m:r>
                        </m:sub>
                        <m:sup>
                          <m:r>
                            <a:rPr lang="en-US" altLang="zh-CN" b="0" i="1" smtClean="0">
                              <a:latin typeface="Cambria Math" panose="02040503050406030204" pitchFamily="18" charset="0"/>
                            </a:rPr>
                            <m:t>1</m:t>
                          </m:r>
                        </m:sup>
                      </m:sSubSup>
                    </m:oMath>
                  </m:oMathPara>
                </a14:m>
                <a:endParaRPr lang="zh-CN" altLang="en-US" dirty="0"/>
              </a:p>
            </p:txBody>
          </p:sp>
        </mc:Choice>
        <mc:Fallback xmlns="">
          <p:sp>
            <p:nvSpPr>
              <p:cNvPr id="202" name="文本框 201">
                <a:extLst>
                  <a:ext uri="{FF2B5EF4-FFF2-40B4-BE49-F238E27FC236}">
                    <a16:creationId xmlns:a16="http://schemas.microsoft.com/office/drawing/2014/main" id="{53F4B98C-33DC-4805-BE8F-D01F55FA0557}"/>
                  </a:ext>
                </a:extLst>
              </p:cNvPr>
              <p:cNvSpPr txBox="1">
                <a:spLocks noRot="1" noChangeAspect="1" noMove="1" noResize="1" noEditPoints="1" noAdjustHandles="1" noChangeArrowheads="1" noChangeShapeType="1" noTextEdit="1"/>
              </p:cNvSpPr>
              <p:nvPr/>
            </p:nvSpPr>
            <p:spPr>
              <a:xfrm>
                <a:off x="1067120" y="4610870"/>
                <a:ext cx="475322" cy="287386"/>
              </a:xfrm>
              <a:prstGeom prst="rect">
                <a:avLst/>
              </a:prstGeom>
              <a:blipFill>
                <a:blip r:embed="rId33"/>
                <a:stretch>
                  <a:fillRect l="-8974" r="-3846" b="-187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3" name="文本框 202">
                <a:extLst>
                  <a:ext uri="{FF2B5EF4-FFF2-40B4-BE49-F238E27FC236}">
                    <a16:creationId xmlns:a16="http://schemas.microsoft.com/office/drawing/2014/main" id="{6F07A64C-D850-4E0F-9A67-659300F9EBF6}"/>
                  </a:ext>
                </a:extLst>
              </p:cNvPr>
              <p:cNvSpPr txBox="1"/>
              <p:nvPr/>
            </p:nvSpPr>
            <p:spPr>
              <a:xfrm>
                <a:off x="3031465" y="4564979"/>
                <a:ext cx="475322" cy="2873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hh</m:t>
                          </m:r>
                        </m:sub>
                        <m:sup>
                          <m:r>
                            <a:rPr lang="en-US" altLang="zh-CN" b="0" i="1" smtClean="0">
                              <a:latin typeface="Cambria Math" panose="02040503050406030204" pitchFamily="18" charset="0"/>
                            </a:rPr>
                            <m:t>1</m:t>
                          </m:r>
                        </m:sup>
                      </m:sSubSup>
                    </m:oMath>
                  </m:oMathPara>
                </a14:m>
                <a:endParaRPr lang="zh-CN" altLang="en-US" dirty="0"/>
              </a:p>
            </p:txBody>
          </p:sp>
        </mc:Choice>
        <mc:Fallback xmlns="">
          <p:sp>
            <p:nvSpPr>
              <p:cNvPr id="203" name="文本框 202">
                <a:extLst>
                  <a:ext uri="{FF2B5EF4-FFF2-40B4-BE49-F238E27FC236}">
                    <a16:creationId xmlns:a16="http://schemas.microsoft.com/office/drawing/2014/main" id="{6F07A64C-D850-4E0F-9A67-659300F9EBF6}"/>
                  </a:ext>
                </a:extLst>
              </p:cNvPr>
              <p:cNvSpPr txBox="1">
                <a:spLocks noRot="1" noChangeAspect="1" noMove="1" noResize="1" noEditPoints="1" noAdjustHandles="1" noChangeArrowheads="1" noChangeShapeType="1" noTextEdit="1"/>
              </p:cNvSpPr>
              <p:nvPr/>
            </p:nvSpPr>
            <p:spPr>
              <a:xfrm>
                <a:off x="3031465" y="4564979"/>
                <a:ext cx="475322" cy="287386"/>
              </a:xfrm>
              <a:prstGeom prst="rect">
                <a:avLst/>
              </a:prstGeom>
              <a:blipFill>
                <a:blip r:embed="rId34"/>
                <a:stretch>
                  <a:fillRect l="-8974" r="-3846" b="-212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4" name="文本框 203">
                <a:extLst>
                  <a:ext uri="{FF2B5EF4-FFF2-40B4-BE49-F238E27FC236}">
                    <a16:creationId xmlns:a16="http://schemas.microsoft.com/office/drawing/2014/main" id="{318097FB-E632-4678-B0E5-08FC42EB8D2A}"/>
                  </a:ext>
                </a:extLst>
              </p:cNvPr>
              <p:cNvSpPr txBox="1"/>
              <p:nvPr/>
            </p:nvSpPr>
            <p:spPr>
              <a:xfrm>
                <a:off x="4151677" y="4627310"/>
                <a:ext cx="475322" cy="2873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hh</m:t>
                          </m:r>
                        </m:sub>
                        <m:sup>
                          <m:r>
                            <a:rPr lang="en-US" altLang="zh-CN" b="0" i="1" smtClean="0">
                              <a:latin typeface="Cambria Math" panose="02040503050406030204" pitchFamily="18" charset="0"/>
                            </a:rPr>
                            <m:t>1</m:t>
                          </m:r>
                        </m:sup>
                      </m:sSubSup>
                    </m:oMath>
                  </m:oMathPara>
                </a14:m>
                <a:endParaRPr lang="zh-CN" altLang="en-US" dirty="0"/>
              </a:p>
            </p:txBody>
          </p:sp>
        </mc:Choice>
        <mc:Fallback xmlns="">
          <p:sp>
            <p:nvSpPr>
              <p:cNvPr id="204" name="文本框 203">
                <a:extLst>
                  <a:ext uri="{FF2B5EF4-FFF2-40B4-BE49-F238E27FC236}">
                    <a16:creationId xmlns:a16="http://schemas.microsoft.com/office/drawing/2014/main" id="{318097FB-E632-4678-B0E5-08FC42EB8D2A}"/>
                  </a:ext>
                </a:extLst>
              </p:cNvPr>
              <p:cNvSpPr txBox="1">
                <a:spLocks noRot="1" noChangeAspect="1" noMove="1" noResize="1" noEditPoints="1" noAdjustHandles="1" noChangeArrowheads="1" noChangeShapeType="1" noTextEdit="1"/>
              </p:cNvSpPr>
              <p:nvPr/>
            </p:nvSpPr>
            <p:spPr>
              <a:xfrm>
                <a:off x="4151677" y="4627310"/>
                <a:ext cx="475322" cy="287386"/>
              </a:xfrm>
              <a:prstGeom prst="rect">
                <a:avLst/>
              </a:prstGeom>
              <a:blipFill>
                <a:blip r:embed="rId35"/>
                <a:stretch>
                  <a:fillRect l="-8974" r="-3846" b="-212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5" name="文本框 204">
                <a:extLst>
                  <a:ext uri="{FF2B5EF4-FFF2-40B4-BE49-F238E27FC236}">
                    <a16:creationId xmlns:a16="http://schemas.microsoft.com/office/drawing/2014/main" id="{A7B73E79-37C3-4FEA-873D-924FAED810C3}"/>
                  </a:ext>
                </a:extLst>
              </p:cNvPr>
              <p:cNvSpPr txBox="1"/>
              <p:nvPr/>
            </p:nvSpPr>
            <p:spPr>
              <a:xfrm>
                <a:off x="197777" y="3700392"/>
                <a:ext cx="475322" cy="2879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hh</m:t>
                          </m:r>
                        </m:sub>
                        <m:sup>
                          <m:r>
                            <a:rPr lang="en-US" altLang="zh-CN" b="0" i="1" smtClean="0">
                              <a:latin typeface="Cambria Math" panose="02040503050406030204" pitchFamily="18" charset="0"/>
                            </a:rPr>
                            <m:t>2</m:t>
                          </m:r>
                        </m:sup>
                      </m:sSubSup>
                    </m:oMath>
                  </m:oMathPara>
                </a14:m>
                <a:endParaRPr lang="zh-CN" altLang="en-US" dirty="0"/>
              </a:p>
            </p:txBody>
          </p:sp>
        </mc:Choice>
        <mc:Fallback xmlns="">
          <p:sp>
            <p:nvSpPr>
              <p:cNvPr id="205" name="文本框 204">
                <a:extLst>
                  <a:ext uri="{FF2B5EF4-FFF2-40B4-BE49-F238E27FC236}">
                    <a16:creationId xmlns:a16="http://schemas.microsoft.com/office/drawing/2014/main" id="{A7B73E79-37C3-4FEA-873D-924FAED810C3}"/>
                  </a:ext>
                </a:extLst>
              </p:cNvPr>
              <p:cNvSpPr txBox="1">
                <a:spLocks noRot="1" noChangeAspect="1" noMove="1" noResize="1" noEditPoints="1" noAdjustHandles="1" noChangeArrowheads="1" noChangeShapeType="1" noTextEdit="1"/>
              </p:cNvSpPr>
              <p:nvPr/>
            </p:nvSpPr>
            <p:spPr>
              <a:xfrm>
                <a:off x="197777" y="3700392"/>
                <a:ext cx="475322" cy="287964"/>
              </a:xfrm>
              <a:prstGeom prst="rect">
                <a:avLst/>
              </a:prstGeom>
              <a:blipFill>
                <a:blip r:embed="rId36"/>
                <a:stretch>
                  <a:fillRect l="-8974" r="-3846" b="-212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6" name="文本框 205">
                <a:extLst>
                  <a:ext uri="{FF2B5EF4-FFF2-40B4-BE49-F238E27FC236}">
                    <a16:creationId xmlns:a16="http://schemas.microsoft.com/office/drawing/2014/main" id="{B7AF52C1-B0A1-4C0B-B02D-D72D415D4BBC}"/>
                  </a:ext>
                </a:extLst>
              </p:cNvPr>
              <p:cNvSpPr txBox="1"/>
              <p:nvPr/>
            </p:nvSpPr>
            <p:spPr>
              <a:xfrm>
                <a:off x="1043608" y="3717032"/>
                <a:ext cx="475322" cy="2879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hh</m:t>
                          </m:r>
                        </m:sub>
                        <m:sup>
                          <m:r>
                            <a:rPr lang="en-US" altLang="zh-CN" b="0" i="1" smtClean="0">
                              <a:latin typeface="Cambria Math" panose="02040503050406030204" pitchFamily="18" charset="0"/>
                            </a:rPr>
                            <m:t>2</m:t>
                          </m:r>
                        </m:sup>
                      </m:sSubSup>
                    </m:oMath>
                  </m:oMathPara>
                </a14:m>
                <a:endParaRPr lang="zh-CN" altLang="en-US" dirty="0"/>
              </a:p>
            </p:txBody>
          </p:sp>
        </mc:Choice>
        <mc:Fallback xmlns="">
          <p:sp>
            <p:nvSpPr>
              <p:cNvPr id="206" name="文本框 205">
                <a:extLst>
                  <a:ext uri="{FF2B5EF4-FFF2-40B4-BE49-F238E27FC236}">
                    <a16:creationId xmlns:a16="http://schemas.microsoft.com/office/drawing/2014/main" id="{B7AF52C1-B0A1-4C0B-B02D-D72D415D4BBC}"/>
                  </a:ext>
                </a:extLst>
              </p:cNvPr>
              <p:cNvSpPr txBox="1">
                <a:spLocks noRot="1" noChangeAspect="1" noMove="1" noResize="1" noEditPoints="1" noAdjustHandles="1" noChangeArrowheads="1" noChangeShapeType="1" noTextEdit="1"/>
              </p:cNvSpPr>
              <p:nvPr/>
            </p:nvSpPr>
            <p:spPr>
              <a:xfrm>
                <a:off x="1043608" y="3717032"/>
                <a:ext cx="475322" cy="287964"/>
              </a:xfrm>
              <a:prstGeom prst="rect">
                <a:avLst/>
              </a:prstGeom>
              <a:blipFill>
                <a:blip r:embed="rId37"/>
                <a:stretch>
                  <a:fillRect l="-8974" r="-3846" b="-212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7" name="文本框 206">
                <a:extLst>
                  <a:ext uri="{FF2B5EF4-FFF2-40B4-BE49-F238E27FC236}">
                    <a16:creationId xmlns:a16="http://schemas.microsoft.com/office/drawing/2014/main" id="{FC420170-425C-400D-B57E-5E692E3CACFF}"/>
                  </a:ext>
                </a:extLst>
              </p:cNvPr>
              <p:cNvSpPr txBox="1"/>
              <p:nvPr/>
            </p:nvSpPr>
            <p:spPr>
              <a:xfrm>
                <a:off x="1936438" y="3717032"/>
                <a:ext cx="475322" cy="2879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hh</m:t>
                          </m:r>
                        </m:sub>
                        <m:sup>
                          <m:r>
                            <a:rPr lang="en-US" altLang="zh-CN" b="0" i="1" smtClean="0">
                              <a:latin typeface="Cambria Math" panose="02040503050406030204" pitchFamily="18" charset="0"/>
                            </a:rPr>
                            <m:t>2</m:t>
                          </m:r>
                        </m:sup>
                      </m:sSubSup>
                    </m:oMath>
                  </m:oMathPara>
                </a14:m>
                <a:endParaRPr lang="zh-CN" altLang="en-US" dirty="0"/>
              </a:p>
            </p:txBody>
          </p:sp>
        </mc:Choice>
        <mc:Fallback xmlns="">
          <p:sp>
            <p:nvSpPr>
              <p:cNvPr id="207" name="文本框 206">
                <a:extLst>
                  <a:ext uri="{FF2B5EF4-FFF2-40B4-BE49-F238E27FC236}">
                    <a16:creationId xmlns:a16="http://schemas.microsoft.com/office/drawing/2014/main" id="{FC420170-425C-400D-B57E-5E692E3CACFF}"/>
                  </a:ext>
                </a:extLst>
              </p:cNvPr>
              <p:cNvSpPr txBox="1">
                <a:spLocks noRot="1" noChangeAspect="1" noMove="1" noResize="1" noEditPoints="1" noAdjustHandles="1" noChangeArrowheads="1" noChangeShapeType="1" noTextEdit="1"/>
              </p:cNvSpPr>
              <p:nvPr/>
            </p:nvSpPr>
            <p:spPr>
              <a:xfrm>
                <a:off x="1936438" y="3717032"/>
                <a:ext cx="475322" cy="287964"/>
              </a:xfrm>
              <a:prstGeom prst="rect">
                <a:avLst/>
              </a:prstGeom>
              <a:blipFill>
                <a:blip r:embed="rId38"/>
                <a:stretch>
                  <a:fillRect l="-10256" r="-3846" b="-212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8" name="文本框 207">
                <a:extLst>
                  <a:ext uri="{FF2B5EF4-FFF2-40B4-BE49-F238E27FC236}">
                    <a16:creationId xmlns:a16="http://schemas.microsoft.com/office/drawing/2014/main" id="{E7EDF695-1C87-485E-91BA-5414AAB9072C}"/>
                  </a:ext>
                </a:extLst>
              </p:cNvPr>
              <p:cNvSpPr txBox="1"/>
              <p:nvPr/>
            </p:nvSpPr>
            <p:spPr>
              <a:xfrm>
                <a:off x="3016558" y="3717032"/>
                <a:ext cx="475322" cy="2879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hh</m:t>
                          </m:r>
                        </m:sub>
                        <m:sup>
                          <m:r>
                            <a:rPr lang="en-US" altLang="zh-CN" b="0" i="1" smtClean="0">
                              <a:latin typeface="Cambria Math" panose="02040503050406030204" pitchFamily="18" charset="0"/>
                            </a:rPr>
                            <m:t>2</m:t>
                          </m:r>
                        </m:sup>
                      </m:sSubSup>
                    </m:oMath>
                  </m:oMathPara>
                </a14:m>
                <a:endParaRPr lang="zh-CN" altLang="en-US" dirty="0"/>
              </a:p>
            </p:txBody>
          </p:sp>
        </mc:Choice>
        <mc:Fallback xmlns="">
          <p:sp>
            <p:nvSpPr>
              <p:cNvPr id="208" name="文本框 207">
                <a:extLst>
                  <a:ext uri="{FF2B5EF4-FFF2-40B4-BE49-F238E27FC236}">
                    <a16:creationId xmlns:a16="http://schemas.microsoft.com/office/drawing/2014/main" id="{E7EDF695-1C87-485E-91BA-5414AAB9072C}"/>
                  </a:ext>
                </a:extLst>
              </p:cNvPr>
              <p:cNvSpPr txBox="1">
                <a:spLocks noRot="1" noChangeAspect="1" noMove="1" noResize="1" noEditPoints="1" noAdjustHandles="1" noChangeArrowheads="1" noChangeShapeType="1" noTextEdit="1"/>
              </p:cNvSpPr>
              <p:nvPr/>
            </p:nvSpPr>
            <p:spPr>
              <a:xfrm>
                <a:off x="3016558" y="3717032"/>
                <a:ext cx="475322" cy="287964"/>
              </a:xfrm>
              <a:prstGeom prst="rect">
                <a:avLst/>
              </a:prstGeom>
              <a:blipFill>
                <a:blip r:embed="rId39"/>
                <a:stretch>
                  <a:fillRect l="-10256" r="-3846" b="-212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4" name="文本框 233">
                <a:extLst>
                  <a:ext uri="{FF2B5EF4-FFF2-40B4-BE49-F238E27FC236}">
                    <a16:creationId xmlns:a16="http://schemas.microsoft.com/office/drawing/2014/main" id="{5058F7B4-1FC9-4CB2-8563-DDF1CC86AE2C}"/>
                  </a:ext>
                </a:extLst>
              </p:cNvPr>
              <p:cNvSpPr txBox="1"/>
              <p:nvPr/>
            </p:nvSpPr>
            <p:spPr>
              <a:xfrm>
                <a:off x="4240694" y="3717100"/>
                <a:ext cx="475322" cy="2879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hh</m:t>
                          </m:r>
                        </m:sub>
                        <m:sup>
                          <m:r>
                            <a:rPr lang="en-US" altLang="zh-CN" b="0" i="1" smtClean="0">
                              <a:latin typeface="Cambria Math" panose="02040503050406030204" pitchFamily="18" charset="0"/>
                            </a:rPr>
                            <m:t>2</m:t>
                          </m:r>
                        </m:sup>
                      </m:sSubSup>
                    </m:oMath>
                  </m:oMathPara>
                </a14:m>
                <a:endParaRPr lang="zh-CN" altLang="en-US" dirty="0"/>
              </a:p>
            </p:txBody>
          </p:sp>
        </mc:Choice>
        <mc:Fallback xmlns="">
          <p:sp>
            <p:nvSpPr>
              <p:cNvPr id="234" name="文本框 233">
                <a:extLst>
                  <a:ext uri="{FF2B5EF4-FFF2-40B4-BE49-F238E27FC236}">
                    <a16:creationId xmlns:a16="http://schemas.microsoft.com/office/drawing/2014/main" id="{5058F7B4-1FC9-4CB2-8563-DDF1CC86AE2C}"/>
                  </a:ext>
                </a:extLst>
              </p:cNvPr>
              <p:cNvSpPr txBox="1">
                <a:spLocks noRot="1" noChangeAspect="1" noMove="1" noResize="1" noEditPoints="1" noAdjustHandles="1" noChangeArrowheads="1" noChangeShapeType="1" noTextEdit="1"/>
              </p:cNvSpPr>
              <p:nvPr/>
            </p:nvSpPr>
            <p:spPr>
              <a:xfrm>
                <a:off x="4240694" y="3717100"/>
                <a:ext cx="475322" cy="287964"/>
              </a:xfrm>
              <a:prstGeom prst="rect">
                <a:avLst/>
              </a:prstGeom>
              <a:blipFill>
                <a:blip r:embed="rId40"/>
                <a:stretch>
                  <a:fillRect l="-10256" r="-3846" b="-212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6" name="文本框 235">
                <a:extLst>
                  <a:ext uri="{FF2B5EF4-FFF2-40B4-BE49-F238E27FC236}">
                    <a16:creationId xmlns:a16="http://schemas.microsoft.com/office/drawing/2014/main" id="{471CD5DB-7BC4-4D11-8F30-CFEA842C1694}"/>
                  </a:ext>
                </a:extLst>
              </p:cNvPr>
              <p:cNvSpPr txBox="1"/>
              <p:nvPr/>
            </p:nvSpPr>
            <p:spPr>
              <a:xfrm>
                <a:off x="4211960" y="2708920"/>
                <a:ext cx="475322" cy="2893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hh</m:t>
                          </m:r>
                        </m:sub>
                        <m:sup>
                          <m:r>
                            <a:rPr lang="en-US" altLang="zh-CN" b="0" i="1" smtClean="0">
                              <a:latin typeface="Cambria Math" panose="02040503050406030204" pitchFamily="18" charset="0"/>
                            </a:rPr>
                            <m:t>3</m:t>
                          </m:r>
                        </m:sup>
                      </m:sSubSup>
                    </m:oMath>
                  </m:oMathPara>
                </a14:m>
                <a:endParaRPr lang="zh-CN" altLang="en-US" dirty="0"/>
              </a:p>
            </p:txBody>
          </p:sp>
        </mc:Choice>
        <mc:Fallback xmlns="">
          <p:sp>
            <p:nvSpPr>
              <p:cNvPr id="236" name="文本框 235">
                <a:extLst>
                  <a:ext uri="{FF2B5EF4-FFF2-40B4-BE49-F238E27FC236}">
                    <a16:creationId xmlns:a16="http://schemas.microsoft.com/office/drawing/2014/main" id="{471CD5DB-7BC4-4D11-8F30-CFEA842C1694}"/>
                  </a:ext>
                </a:extLst>
              </p:cNvPr>
              <p:cNvSpPr txBox="1">
                <a:spLocks noRot="1" noChangeAspect="1" noMove="1" noResize="1" noEditPoints="1" noAdjustHandles="1" noChangeArrowheads="1" noChangeShapeType="1" noTextEdit="1"/>
              </p:cNvSpPr>
              <p:nvPr/>
            </p:nvSpPr>
            <p:spPr>
              <a:xfrm>
                <a:off x="4211960" y="2708920"/>
                <a:ext cx="475322" cy="289375"/>
              </a:xfrm>
              <a:prstGeom prst="rect">
                <a:avLst/>
              </a:prstGeom>
              <a:blipFill>
                <a:blip r:embed="rId41"/>
                <a:stretch>
                  <a:fillRect l="-10256" r="-3846" b="-187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7" name="文本框 236">
                <a:extLst>
                  <a:ext uri="{FF2B5EF4-FFF2-40B4-BE49-F238E27FC236}">
                    <a16:creationId xmlns:a16="http://schemas.microsoft.com/office/drawing/2014/main" id="{FC7A1333-1AF3-4B5A-8FE3-195FF6C54102}"/>
                  </a:ext>
                </a:extLst>
              </p:cNvPr>
              <p:cNvSpPr txBox="1"/>
              <p:nvPr/>
            </p:nvSpPr>
            <p:spPr>
              <a:xfrm>
                <a:off x="3088566" y="2708920"/>
                <a:ext cx="475322" cy="2893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hh</m:t>
                          </m:r>
                        </m:sub>
                        <m:sup>
                          <m:r>
                            <a:rPr lang="en-US" altLang="zh-CN" b="0" i="1" smtClean="0">
                              <a:latin typeface="Cambria Math" panose="02040503050406030204" pitchFamily="18" charset="0"/>
                            </a:rPr>
                            <m:t>3</m:t>
                          </m:r>
                        </m:sup>
                      </m:sSubSup>
                    </m:oMath>
                  </m:oMathPara>
                </a14:m>
                <a:endParaRPr lang="zh-CN" altLang="en-US" dirty="0"/>
              </a:p>
            </p:txBody>
          </p:sp>
        </mc:Choice>
        <mc:Fallback xmlns="">
          <p:sp>
            <p:nvSpPr>
              <p:cNvPr id="237" name="文本框 236">
                <a:extLst>
                  <a:ext uri="{FF2B5EF4-FFF2-40B4-BE49-F238E27FC236}">
                    <a16:creationId xmlns:a16="http://schemas.microsoft.com/office/drawing/2014/main" id="{FC7A1333-1AF3-4B5A-8FE3-195FF6C54102}"/>
                  </a:ext>
                </a:extLst>
              </p:cNvPr>
              <p:cNvSpPr txBox="1">
                <a:spLocks noRot="1" noChangeAspect="1" noMove="1" noResize="1" noEditPoints="1" noAdjustHandles="1" noChangeArrowheads="1" noChangeShapeType="1" noTextEdit="1"/>
              </p:cNvSpPr>
              <p:nvPr/>
            </p:nvSpPr>
            <p:spPr>
              <a:xfrm>
                <a:off x="3088566" y="2708920"/>
                <a:ext cx="475322" cy="289375"/>
              </a:xfrm>
              <a:prstGeom prst="rect">
                <a:avLst/>
              </a:prstGeom>
              <a:blipFill>
                <a:blip r:embed="rId42"/>
                <a:stretch>
                  <a:fillRect l="-10256" r="-3846" b="-187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2" name="文本框 251">
                <a:extLst>
                  <a:ext uri="{FF2B5EF4-FFF2-40B4-BE49-F238E27FC236}">
                    <a16:creationId xmlns:a16="http://schemas.microsoft.com/office/drawing/2014/main" id="{240E9DAC-9232-4D96-9B20-FA29CFA2F798}"/>
                  </a:ext>
                </a:extLst>
              </p:cNvPr>
              <p:cNvSpPr txBox="1"/>
              <p:nvPr/>
            </p:nvSpPr>
            <p:spPr>
              <a:xfrm>
                <a:off x="1864430" y="2708920"/>
                <a:ext cx="475322" cy="2893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hh</m:t>
                          </m:r>
                        </m:sub>
                        <m:sup>
                          <m:r>
                            <a:rPr lang="en-US" altLang="zh-CN" b="0" i="1" smtClean="0">
                              <a:latin typeface="Cambria Math" panose="02040503050406030204" pitchFamily="18" charset="0"/>
                            </a:rPr>
                            <m:t>3</m:t>
                          </m:r>
                        </m:sup>
                      </m:sSubSup>
                    </m:oMath>
                  </m:oMathPara>
                </a14:m>
                <a:endParaRPr lang="zh-CN" altLang="en-US" dirty="0"/>
              </a:p>
            </p:txBody>
          </p:sp>
        </mc:Choice>
        <mc:Fallback xmlns="">
          <p:sp>
            <p:nvSpPr>
              <p:cNvPr id="252" name="文本框 251">
                <a:extLst>
                  <a:ext uri="{FF2B5EF4-FFF2-40B4-BE49-F238E27FC236}">
                    <a16:creationId xmlns:a16="http://schemas.microsoft.com/office/drawing/2014/main" id="{240E9DAC-9232-4D96-9B20-FA29CFA2F798}"/>
                  </a:ext>
                </a:extLst>
              </p:cNvPr>
              <p:cNvSpPr txBox="1">
                <a:spLocks noRot="1" noChangeAspect="1" noMove="1" noResize="1" noEditPoints="1" noAdjustHandles="1" noChangeArrowheads="1" noChangeShapeType="1" noTextEdit="1"/>
              </p:cNvSpPr>
              <p:nvPr/>
            </p:nvSpPr>
            <p:spPr>
              <a:xfrm>
                <a:off x="1864430" y="2708920"/>
                <a:ext cx="475322" cy="289375"/>
              </a:xfrm>
              <a:prstGeom prst="rect">
                <a:avLst/>
              </a:prstGeom>
              <a:blipFill>
                <a:blip r:embed="rId43"/>
                <a:stretch>
                  <a:fillRect l="-10256" r="-3846" b="-187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3" name="文本框 252">
                <a:extLst>
                  <a:ext uri="{FF2B5EF4-FFF2-40B4-BE49-F238E27FC236}">
                    <a16:creationId xmlns:a16="http://schemas.microsoft.com/office/drawing/2014/main" id="{D7C65610-AA99-4B47-BFE2-B0C431F75170}"/>
                  </a:ext>
                </a:extLst>
              </p:cNvPr>
              <p:cNvSpPr txBox="1"/>
              <p:nvPr/>
            </p:nvSpPr>
            <p:spPr>
              <a:xfrm>
                <a:off x="1072342" y="2708920"/>
                <a:ext cx="475322" cy="2893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hh</m:t>
                          </m:r>
                        </m:sub>
                        <m:sup>
                          <m:r>
                            <a:rPr lang="en-US" altLang="zh-CN" b="0" i="1" smtClean="0">
                              <a:latin typeface="Cambria Math" panose="02040503050406030204" pitchFamily="18" charset="0"/>
                            </a:rPr>
                            <m:t>3</m:t>
                          </m:r>
                        </m:sup>
                      </m:sSubSup>
                    </m:oMath>
                  </m:oMathPara>
                </a14:m>
                <a:endParaRPr lang="zh-CN" altLang="en-US" dirty="0"/>
              </a:p>
            </p:txBody>
          </p:sp>
        </mc:Choice>
        <mc:Fallback xmlns="">
          <p:sp>
            <p:nvSpPr>
              <p:cNvPr id="253" name="文本框 252">
                <a:extLst>
                  <a:ext uri="{FF2B5EF4-FFF2-40B4-BE49-F238E27FC236}">
                    <a16:creationId xmlns:a16="http://schemas.microsoft.com/office/drawing/2014/main" id="{D7C65610-AA99-4B47-BFE2-B0C431F75170}"/>
                  </a:ext>
                </a:extLst>
              </p:cNvPr>
              <p:cNvSpPr txBox="1">
                <a:spLocks noRot="1" noChangeAspect="1" noMove="1" noResize="1" noEditPoints="1" noAdjustHandles="1" noChangeArrowheads="1" noChangeShapeType="1" noTextEdit="1"/>
              </p:cNvSpPr>
              <p:nvPr/>
            </p:nvSpPr>
            <p:spPr>
              <a:xfrm>
                <a:off x="1072342" y="2708920"/>
                <a:ext cx="475322" cy="289375"/>
              </a:xfrm>
              <a:prstGeom prst="rect">
                <a:avLst/>
              </a:prstGeom>
              <a:blipFill>
                <a:blip r:embed="rId44"/>
                <a:stretch>
                  <a:fillRect l="-10256" r="-3846" b="-187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0" name="文本框 259">
                <a:extLst>
                  <a:ext uri="{FF2B5EF4-FFF2-40B4-BE49-F238E27FC236}">
                    <a16:creationId xmlns:a16="http://schemas.microsoft.com/office/drawing/2014/main" id="{FE122D62-9E18-4D7A-8E93-CC9666F48847}"/>
                  </a:ext>
                </a:extLst>
              </p:cNvPr>
              <p:cNvSpPr txBox="1"/>
              <p:nvPr/>
            </p:nvSpPr>
            <p:spPr>
              <a:xfrm>
                <a:off x="179512" y="2708920"/>
                <a:ext cx="475322" cy="2893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hh</m:t>
                          </m:r>
                        </m:sub>
                        <m:sup>
                          <m:r>
                            <a:rPr lang="en-US" altLang="zh-CN" b="0" i="1" smtClean="0">
                              <a:latin typeface="Cambria Math" panose="02040503050406030204" pitchFamily="18" charset="0"/>
                            </a:rPr>
                            <m:t>3</m:t>
                          </m:r>
                        </m:sup>
                      </m:sSubSup>
                    </m:oMath>
                  </m:oMathPara>
                </a14:m>
                <a:endParaRPr lang="zh-CN" altLang="en-US" dirty="0"/>
              </a:p>
            </p:txBody>
          </p:sp>
        </mc:Choice>
        <mc:Fallback xmlns="">
          <p:sp>
            <p:nvSpPr>
              <p:cNvPr id="260" name="文本框 259">
                <a:extLst>
                  <a:ext uri="{FF2B5EF4-FFF2-40B4-BE49-F238E27FC236}">
                    <a16:creationId xmlns:a16="http://schemas.microsoft.com/office/drawing/2014/main" id="{FE122D62-9E18-4D7A-8E93-CC9666F48847}"/>
                  </a:ext>
                </a:extLst>
              </p:cNvPr>
              <p:cNvSpPr txBox="1">
                <a:spLocks noRot="1" noChangeAspect="1" noMove="1" noResize="1" noEditPoints="1" noAdjustHandles="1" noChangeArrowheads="1" noChangeShapeType="1" noTextEdit="1"/>
              </p:cNvSpPr>
              <p:nvPr/>
            </p:nvSpPr>
            <p:spPr>
              <a:xfrm>
                <a:off x="179512" y="2708920"/>
                <a:ext cx="475322" cy="289375"/>
              </a:xfrm>
              <a:prstGeom prst="rect">
                <a:avLst/>
              </a:prstGeom>
              <a:blipFill>
                <a:blip r:embed="rId45"/>
                <a:stretch>
                  <a:fillRect l="-8974" r="-3846" b="-187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2" name="文本框 261">
                <a:extLst>
                  <a:ext uri="{FF2B5EF4-FFF2-40B4-BE49-F238E27FC236}">
                    <a16:creationId xmlns:a16="http://schemas.microsoft.com/office/drawing/2014/main" id="{4D70CA93-6D93-4D6A-A50F-4FBE103C7911}"/>
                  </a:ext>
                </a:extLst>
              </p:cNvPr>
              <p:cNvSpPr txBox="1"/>
              <p:nvPr/>
            </p:nvSpPr>
            <p:spPr>
              <a:xfrm>
                <a:off x="881981" y="4294219"/>
                <a:ext cx="4753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hh</m:t>
                          </m:r>
                        </m:sub>
                        <m:sup>
                          <m:r>
                            <a:rPr lang="en-US" altLang="zh-CN" i="1">
                              <a:latin typeface="Cambria Math" panose="02040503050406030204" pitchFamily="18" charset="0"/>
                            </a:rPr>
                            <m:t>·</m:t>
                          </m:r>
                        </m:sup>
                      </m:sSubSup>
                    </m:oMath>
                  </m:oMathPara>
                </a14:m>
                <a:endParaRPr lang="zh-CN" altLang="en-US" dirty="0"/>
              </a:p>
            </p:txBody>
          </p:sp>
        </mc:Choice>
        <mc:Fallback xmlns="">
          <p:sp>
            <p:nvSpPr>
              <p:cNvPr id="262" name="文本框 261">
                <a:extLst>
                  <a:ext uri="{FF2B5EF4-FFF2-40B4-BE49-F238E27FC236}">
                    <a16:creationId xmlns:a16="http://schemas.microsoft.com/office/drawing/2014/main" id="{4D70CA93-6D93-4D6A-A50F-4FBE103C7911}"/>
                  </a:ext>
                </a:extLst>
              </p:cNvPr>
              <p:cNvSpPr txBox="1">
                <a:spLocks noRot="1" noChangeAspect="1" noMove="1" noResize="1" noEditPoints="1" noAdjustHandles="1" noChangeArrowheads="1" noChangeShapeType="1" noTextEdit="1"/>
              </p:cNvSpPr>
              <p:nvPr/>
            </p:nvSpPr>
            <p:spPr>
              <a:xfrm>
                <a:off x="881981" y="4294219"/>
                <a:ext cx="475322" cy="276999"/>
              </a:xfrm>
              <a:prstGeom prst="rect">
                <a:avLst/>
              </a:prstGeom>
              <a:blipFill>
                <a:blip r:embed="rId46"/>
                <a:stretch>
                  <a:fillRect l="-10256" r="-3846" b="-195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0" name="文本框 269">
                <a:extLst>
                  <a:ext uri="{FF2B5EF4-FFF2-40B4-BE49-F238E27FC236}">
                    <a16:creationId xmlns:a16="http://schemas.microsoft.com/office/drawing/2014/main" id="{598C0669-C2DF-4DE9-B56C-34FFBCDDC1E4}"/>
                  </a:ext>
                </a:extLst>
              </p:cNvPr>
              <p:cNvSpPr txBox="1"/>
              <p:nvPr/>
            </p:nvSpPr>
            <p:spPr>
              <a:xfrm>
                <a:off x="1749306" y="4305507"/>
                <a:ext cx="4753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hh</m:t>
                          </m:r>
                        </m:sub>
                        <m:sup>
                          <m:r>
                            <a:rPr lang="en-US" altLang="zh-CN" i="1">
                              <a:latin typeface="Cambria Math" panose="02040503050406030204" pitchFamily="18" charset="0"/>
                            </a:rPr>
                            <m:t>·</m:t>
                          </m:r>
                        </m:sup>
                      </m:sSubSup>
                    </m:oMath>
                  </m:oMathPara>
                </a14:m>
                <a:endParaRPr lang="zh-CN" altLang="en-US" dirty="0"/>
              </a:p>
            </p:txBody>
          </p:sp>
        </mc:Choice>
        <mc:Fallback xmlns="">
          <p:sp>
            <p:nvSpPr>
              <p:cNvPr id="270" name="文本框 269">
                <a:extLst>
                  <a:ext uri="{FF2B5EF4-FFF2-40B4-BE49-F238E27FC236}">
                    <a16:creationId xmlns:a16="http://schemas.microsoft.com/office/drawing/2014/main" id="{598C0669-C2DF-4DE9-B56C-34FFBCDDC1E4}"/>
                  </a:ext>
                </a:extLst>
              </p:cNvPr>
              <p:cNvSpPr txBox="1">
                <a:spLocks noRot="1" noChangeAspect="1" noMove="1" noResize="1" noEditPoints="1" noAdjustHandles="1" noChangeArrowheads="1" noChangeShapeType="1" noTextEdit="1"/>
              </p:cNvSpPr>
              <p:nvPr/>
            </p:nvSpPr>
            <p:spPr>
              <a:xfrm>
                <a:off x="1749306" y="4305507"/>
                <a:ext cx="475322" cy="276999"/>
              </a:xfrm>
              <a:prstGeom prst="rect">
                <a:avLst/>
              </a:prstGeom>
              <a:blipFill>
                <a:blip r:embed="rId47"/>
                <a:stretch>
                  <a:fillRect l="-10256" r="-3846" b="-195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1" name="文本框 270">
                <a:extLst>
                  <a:ext uri="{FF2B5EF4-FFF2-40B4-BE49-F238E27FC236}">
                    <a16:creationId xmlns:a16="http://schemas.microsoft.com/office/drawing/2014/main" id="{31ACA746-3B50-4A17-A776-5A78D6A363AB}"/>
                  </a:ext>
                </a:extLst>
              </p:cNvPr>
              <p:cNvSpPr txBox="1"/>
              <p:nvPr/>
            </p:nvSpPr>
            <p:spPr>
              <a:xfrm>
                <a:off x="2621891" y="4297254"/>
                <a:ext cx="4753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hh</m:t>
                          </m:r>
                        </m:sub>
                        <m:sup>
                          <m:r>
                            <a:rPr lang="en-US" altLang="zh-CN" i="1">
                              <a:latin typeface="Cambria Math" panose="02040503050406030204" pitchFamily="18" charset="0"/>
                            </a:rPr>
                            <m:t>·</m:t>
                          </m:r>
                        </m:sup>
                      </m:sSubSup>
                    </m:oMath>
                  </m:oMathPara>
                </a14:m>
                <a:endParaRPr lang="zh-CN" altLang="en-US" dirty="0"/>
              </a:p>
            </p:txBody>
          </p:sp>
        </mc:Choice>
        <mc:Fallback xmlns="">
          <p:sp>
            <p:nvSpPr>
              <p:cNvPr id="271" name="文本框 270">
                <a:extLst>
                  <a:ext uri="{FF2B5EF4-FFF2-40B4-BE49-F238E27FC236}">
                    <a16:creationId xmlns:a16="http://schemas.microsoft.com/office/drawing/2014/main" id="{31ACA746-3B50-4A17-A776-5A78D6A363AB}"/>
                  </a:ext>
                </a:extLst>
              </p:cNvPr>
              <p:cNvSpPr txBox="1">
                <a:spLocks noRot="1" noChangeAspect="1" noMove="1" noResize="1" noEditPoints="1" noAdjustHandles="1" noChangeArrowheads="1" noChangeShapeType="1" noTextEdit="1"/>
              </p:cNvSpPr>
              <p:nvPr/>
            </p:nvSpPr>
            <p:spPr>
              <a:xfrm>
                <a:off x="2621891" y="4297254"/>
                <a:ext cx="475322" cy="276999"/>
              </a:xfrm>
              <a:prstGeom prst="rect">
                <a:avLst/>
              </a:prstGeom>
              <a:blipFill>
                <a:blip r:embed="rId48"/>
                <a:stretch>
                  <a:fillRect l="-8974" r="-3846" b="-2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2" name="文本框 271">
                <a:extLst>
                  <a:ext uri="{FF2B5EF4-FFF2-40B4-BE49-F238E27FC236}">
                    <a16:creationId xmlns:a16="http://schemas.microsoft.com/office/drawing/2014/main" id="{F1F34A16-5B41-4168-A2C7-E8ACD8EF1E67}"/>
                  </a:ext>
                </a:extLst>
              </p:cNvPr>
              <p:cNvSpPr txBox="1"/>
              <p:nvPr/>
            </p:nvSpPr>
            <p:spPr>
              <a:xfrm>
                <a:off x="4010490" y="4341987"/>
                <a:ext cx="4753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hh</m:t>
                          </m:r>
                        </m:sub>
                        <m:sup>
                          <m:r>
                            <a:rPr lang="en-US" altLang="zh-CN" i="1">
                              <a:latin typeface="Cambria Math" panose="02040503050406030204" pitchFamily="18" charset="0"/>
                            </a:rPr>
                            <m:t>·</m:t>
                          </m:r>
                        </m:sup>
                      </m:sSubSup>
                    </m:oMath>
                  </m:oMathPara>
                </a14:m>
                <a:endParaRPr lang="zh-CN" altLang="en-US" dirty="0"/>
              </a:p>
            </p:txBody>
          </p:sp>
        </mc:Choice>
        <mc:Fallback xmlns="">
          <p:sp>
            <p:nvSpPr>
              <p:cNvPr id="272" name="文本框 271">
                <a:extLst>
                  <a:ext uri="{FF2B5EF4-FFF2-40B4-BE49-F238E27FC236}">
                    <a16:creationId xmlns:a16="http://schemas.microsoft.com/office/drawing/2014/main" id="{F1F34A16-5B41-4168-A2C7-E8ACD8EF1E67}"/>
                  </a:ext>
                </a:extLst>
              </p:cNvPr>
              <p:cNvSpPr txBox="1">
                <a:spLocks noRot="1" noChangeAspect="1" noMove="1" noResize="1" noEditPoints="1" noAdjustHandles="1" noChangeArrowheads="1" noChangeShapeType="1" noTextEdit="1"/>
              </p:cNvSpPr>
              <p:nvPr/>
            </p:nvSpPr>
            <p:spPr>
              <a:xfrm>
                <a:off x="4010490" y="4341987"/>
                <a:ext cx="475322" cy="276999"/>
              </a:xfrm>
              <a:prstGeom prst="rect">
                <a:avLst/>
              </a:prstGeom>
              <a:blipFill>
                <a:blip r:embed="rId49"/>
                <a:stretch>
                  <a:fillRect l="-10256" r="-3846" b="-195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3" name="文本框 272">
                <a:extLst>
                  <a:ext uri="{FF2B5EF4-FFF2-40B4-BE49-F238E27FC236}">
                    <a16:creationId xmlns:a16="http://schemas.microsoft.com/office/drawing/2014/main" id="{EBFF03D8-C905-4988-B219-D1CDD3375EEF}"/>
                  </a:ext>
                </a:extLst>
              </p:cNvPr>
              <p:cNvSpPr txBox="1"/>
              <p:nvPr/>
            </p:nvSpPr>
            <p:spPr>
              <a:xfrm>
                <a:off x="4982142" y="4330313"/>
                <a:ext cx="4753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hh</m:t>
                          </m:r>
                        </m:sub>
                        <m:sup>
                          <m:r>
                            <a:rPr lang="en-US" altLang="zh-CN" i="1">
                              <a:latin typeface="Cambria Math" panose="02040503050406030204" pitchFamily="18" charset="0"/>
                            </a:rPr>
                            <m:t>·</m:t>
                          </m:r>
                        </m:sup>
                      </m:sSubSup>
                    </m:oMath>
                  </m:oMathPara>
                </a14:m>
                <a:endParaRPr lang="zh-CN" altLang="en-US" dirty="0"/>
              </a:p>
            </p:txBody>
          </p:sp>
        </mc:Choice>
        <mc:Fallback xmlns="">
          <p:sp>
            <p:nvSpPr>
              <p:cNvPr id="273" name="文本框 272">
                <a:extLst>
                  <a:ext uri="{FF2B5EF4-FFF2-40B4-BE49-F238E27FC236}">
                    <a16:creationId xmlns:a16="http://schemas.microsoft.com/office/drawing/2014/main" id="{EBFF03D8-C905-4988-B219-D1CDD3375EEF}"/>
                  </a:ext>
                </a:extLst>
              </p:cNvPr>
              <p:cNvSpPr txBox="1">
                <a:spLocks noRot="1" noChangeAspect="1" noMove="1" noResize="1" noEditPoints="1" noAdjustHandles="1" noChangeArrowheads="1" noChangeShapeType="1" noTextEdit="1"/>
              </p:cNvSpPr>
              <p:nvPr/>
            </p:nvSpPr>
            <p:spPr>
              <a:xfrm>
                <a:off x="4982142" y="4330313"/>
                <a:ext cx="475322" cy="276999"/>
              </a:xfrm>
              <a:prstGeom prst="rect">
                <a:avLst/>
              </a:prstGeom>
              <a:blipFill>
                <a:blip r:embed="rId50"/>
                <a:stretch>
                  <a:fillRect l="-8974" r="-3846" b="-195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4" name="文本框 273">
                <a:extLst>
                  <a:ext uri="{FF2B5EF4-FFF2-40B4-BE49-F238E27FC236}">
                    <a16:creationId xmlns:a16="http://schemas.microsoft.com/office/drawing/2014/main" id="{CF94085E-DDE5-43C0-82E2-DC5E48225090}"/>
                  </a:ext>
                </a:extLst>
              </p:cNvPr>
              <p:cNvSpPr txBox="1"/>
              <p:nvPr/>
            </p:nvSpPr>
            <p:spPr>
              <a:xfrm>
                <a:off x="4973395" y="3405744"/>
                <a:ext cx="4753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hh</m:t>
                          </m:r>
                        </m:sub>
                        <m:sup>
                          <m:r>
                            <a:rPr lang="en-US" altLang="zh-CN" i="1">
                              <a:latin typeface="Cambria Math" panose="02040503050406030204" pitchFamily="18" charset="0"/>
                            </a:rPr>
                            <m:t>··</m:t>
                          </m:r>
                        </m:sup>
                      </m:sSubSup>
                    </m:oMath>
                  </m:oMathPara>
                </a14:m>
                <a:endParaRPr lang="zh-CN" altLang="en-US" dirty="0"/>
              </a:p>
            </p:txBody>
          </p:sp>
        </mc:Choice>
        <mc:Fallback xmlns="">
          <p:sp>
            <p:nvSpPr>
              <p:cNvPr id="274" name="文本框 273">
                <a:extLst>
                  <a:ext uri="{FF2B5EF4-FFF2-40B4-BE49-F238E27FC236}">
                    <a16:creationId xmlns:a16="http://schemas.microsoft.com/office/drawing/2014/main" id="{CF94085E-DDE5-43C0-82E2-DC5E48225090}"/>
                  </a:ext>
                </a:extLst>
              </p:cNvPr>
              <p:cNvSpPr txBox="1">
                <a:spLocks noRot="1" noChangeAspect="1" noMove="1" noResize="1" noEditPoints="1" noAdjustHandles="1" noChangeArrowheads="1" noChangeShapeType="1" noTextEdit="1"/>
              </p:cNvSpPr>
              <p:nvPr/>
            </p:nvSpPr>
            <p:spPr>
              <a:xfrm>
                <a:off x="4973395" y="3405744"/>
                <a:ext cx="475323" cy="276999"/>
              </a:xfrm>
              <a:prstGeom prst="rect">
                <a:avLst/>
              </a:prstGeom>
              <a:blipFill>
                <a:blip r:embed="rId51"/>
                <a:stretch>
                  <a:fillRect l="-10256" r="-3846" b="-2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5" name="文本框 274">
                <a:extLst>
                  <a:ext uri="{FF2B5EF4-FFF2-40B4-BE49-F238E27FC236}">
                    <a16:creationId xmlns:a16="http://schemas.microsoft.com/office/drawing/2014/main" id="{DCAD7805-3CE2-47D0-8CB7-66835E669542}"/>
                  </a:ext>
                </a:extLst>
              </p:cNvPr>
              <p:cNvSpPr txBox="1"/>
              <p:nvPr/>
            </p:nvSpPr>
            <p:spPr>
              <a:xfrm>
                <a:off x="4012641" y="3397004"/>
                <a:ext cx="4753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hh</m:t>
                          </m:r>
                        </m:sub>
                        <m:sup>
                          <m:r>
                            <a:rPr lang="en-US" altLang="zh-CN" i="1">
                              <a:latin typeface="Cambria Math" panose="02040503050406030204" pitchFamily="18" charset="0"/>
                            </a:rPr>
                            <m:t>·</m:t>
                          </m:r>
                          <m:r>
                            <a:rPr lang="en-US" altLang="zh-CN" i="1" smtClean="0">
                              <a:latin typeface="Cambria Math" panose="02040503050406030204" pitchFamily="18" charset="0"/>
                            </a:rPr>
                            <m:t>·</m:t>
                          </m:r>
                        </m:sup>
                      </m:sSubSup>
                    </m:oMath>
                  </m:oMathPara>
                </a14:m>
                <a:endParaRPr lang="zh-CN" altLang="en-US" dirty="0"/>
              </a:p>
            </p:txBody>
          </p:sp>
        </mc:Choice>
        <mc:Fallback xmlns="">
          <p:sp>
            <p:nvSpPr>
              <p:cNvPr id="275" name="文本框 274">
                <a:extLst>
                  <a:ext uri="{FF2B5EF4-FFF2-40B4-BE49-F238E27FC236}">
                    <a16:creationId xmlns:a16="http://schemas.microsoft.com/office/drawing/2014/main" id="{DCAD7805-3CE2-47D0-8CB7-66835E669542}"/>
                  </a:ext>
                </a:extLst>
              </p:cNvPr>
              <p:cNvSpPr txBox="1">
                <a:spLocks noRot="1" noChangeAspect="1" noMove="1" noResize="1" noEditPoints="1" noAdjustHandles="1" noChangeArrowheads="1" noChangeShapeType="1" noTextEdit="1"/>
              </p:cNvSpPr>
              <p:nvPr/>
            </p:nvSpPr>
            <p:spPr>
              <a:xfrm>
                <a:off x="4012641" y="3397004"/>
                <a:ext cx="475323" cy="276999"/>
              </a:xfrm>
              <a:prstGeom prst="rect">
                <a:avLst/>
              </a:prstGeom>
              <a:blipFill>
                <a:blip r:embed="rId52"/>
                <a:stretch>
                  <a:fillRect l="-8974" r="-3846" b="-195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6" name="文本框 275">
                <a:extLst>
                  <a:ext uri="{FF2B5EF4-FFF2-40B4-BE49-F238E27FC236}">
                    <a16:creationId xmlns:a16="http://schemas.microsoft.com/office/drawing/2014/main" id="{2C93C9EB-4D09-47C2-A6DA-B6AA543EE802}"/>
                  </a:ext>
                </a:extLst>
              </p:cNvPr>
              <p:cNvSpPr txBox="1"/>
              <p:nvPr/>
            </p:nvSpPr>
            <p:spPr>
              <a:xfrm>
                <a:off x="899592" y="3390111"/>
                <a:ext cx="4753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hh</m:t>
                          </m:r>
                        </m:sub>
                        <m:sup>
                          <m:r>
                            <a:rPr lang="en-US" altLang="zh-CN" i="1">
                              <a:latin typeface="Cambria Math" panose="02040503050406030204" pitchFamily="18" charset="0"/>
                            </a:rPr>
                            <m:t>·</m:t>
                          </m:r>
                          <m:r>
                            <a:rPr lang="en-US" altLang="zh-CN" i="1" smtClean="0">
                              <a:latin typeface="Cambria Math" panose="02040503050406030204" pitchFamily="18" charset="0"/>
                            </a:rPr>
                            <m:t>·</m:t>
                          </m:r>
                        </m:sup>
                      </m:sSubSup>
                    </m:oMath>
                  </m:oMathPara>
                </a14:m>
                <a:endParaRPr lang="zh-CN" altLang="en-US" dirty="0"/>
              </a:p>
            </p:txBody>
          </p:sp>
        </mc:Choice>
        <mc:Fallback xmlns="">
          <p:sp>
            <p:nvSpPr>
              <p:cNvPr id="276" name="文本框 275">
                <a:extLst>
                  <a:ext uri="{FF2B5EF4-FFF2-40B4-BE49-F238E27FC236}">
                    <a16:creationId xmlns:a16="http://schemas.microsoft.com/office/drawing/2014/main" id="{2C93C9EB-4D09-47C2-A6DA-B6AA543EE802}"/>
                  </a:ext>
                </a:extLst>
              </p:cNvPr>
              <p:cNvSpPr txBox="1">
                <a:spLocks noRot="1" noChangeAspect="1" noMove="1" noResize="1" noEditPoints="1" noAdjustHandles="1" noChangeArrowheads="1" noChangeShapeType="1" noTextEdit="1"/>
              </p:cNvSpPr>
              <p:nvPr/>
            </p:nvSpPr>
            <p:spPr>
              <a:xfrm>
                <a:off x="899592" y="3390111"/>
                <a:ext cx="475323" cy="276999"/>
              </a:xfrm>
              <a:prstGeom prst="rect">
                <a:avLst/>
              </a:prstGeom>
              <a:blipFill>
                <a:blip r:embed="rId53"/>
                <a:stretch>
                  <a:fillRect l="-10256" r="-3846" b="-195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7" name="文本框 276">
                <a:extLst>
                  <a:ext uri="{FF2B5EF4-FFF2-40B4-BE49-F238E27FC236}">
                    <a16:creationId xmlns:a16="http://schemas.microsoft.com/office/drawing/2014/main" id="{012516DB-4512-476E-A1A3-D0E73A9457A9}"/>
                  </a:ext>
                </a:extLst>
              </p:cNvPr>
              <p:cNvSpPr txBox="1"/>
              <p:nvPr/>
            </p:nvSpPr>
            <p:spPr>
              <a:xfrm>
                <a:off x="1766917" y="3401399"/>
                <a:ext cx="4753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hh</m:t>
                          </m:r>
                        </m:sub>
                        <m:sup>
                          <m:r>
                            <a:rPr lang="en-US" altLang="zh-CN" i="1">
                              <a:latin typeface="Cambria Math" panose="02040503050406030204" pitchFamily="18" charset="0"/>
                            </a:rPr>
                            <m:t>·</m:t>
                          </m:r>
                          <m:r>
                            <a:rPr lang="en-US" altLang="zh-CN" i="1" smtClean="0">
                              <a:latin typeface="Cambria Math" panose="02040503050406030204" pitchFamily="18" charset="0"/>
                            </a:rPr>
                            <m:t>·</m:t>
                          </m:r>
                        </m:sup>
                      </m:sSubSup>
                    </m:oMath>
                  </m:oMathPara>
                </a14:m>
                <a:endParaRPr lang="zh-CN" altLang="en-US" dirty="0"/>
              </a:p>
            </p:txBody>
          </p:sp>
        </mc:Choice>
        <mc:Fallback xmlns="">
          <p:sp>
            <p:nvSpPr>
              <p:cNvPr id="277" name="文本框 276">
                <a:extLst>
                  <a:ext uri="{FF2B5EF4-FFF2-40B4-BE49-F238E27FC236}">
                    <a16:creationId xmlns:a16="http://schemas.microsoft.com/office/drawing/2014/main" id="{012516DB-4512-476E-A1A3-D0E73A9457A9}"/>
                  </a:ext>
                </a:extLst>
              </p:cNvPr>
              <p:cNvSpPr txBox="1">
                <a:spLocks noRot="1" noChangeAspect="1" noMove="1" noResize="1" noEditPoints="1" noAdjustHandles="1" noChangeArrowheads="1" noChangeShapeType="1" noTextEdit="1"/>
              </p:cNvSpPr>
              <p:nvPr/>
            </p:nvSpPr>
            <p:spPr>
              <a:xfrm>
                <a:off x="1766917" y="3401399"/>
                <a:ext cx="475323" cy="276999"/>
              </a:xfrm>
              <a:prstGeom prst="rect">
                <a:avLst/>
              </a:prstGeom>
              <a:blipFill>
                <a:blip r:embed="rId54"/>
                <a:stretch>
                  <a:fillRect l="-10256" r="-3846" b="-2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8" name="文本框 277">
                <a:extLst>
                  <a:ext uri="{FF2B5EF4-FFF2-40B4-BE49-F238E27FC236}">
                    <a16:creationId xmlns:a16="http://schemas.microsoft.com/office/drawing/2014/main" id="{88AE24B0-6EF3-49A0-B12B-18564EBDBC39}"/>
                  </a:ext>
                </a:extLst>
              </p:cNvPr>
              <p:cNvSpPr txBox="1"/>
              <p:nvPr/>
            </p:nvSpPr>
            <p:spPr>
              <a:xfrm>
                <a:off x="2639502" y="3393146"/>
                <a:ext cx="4753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hh</m:t>
                          </m:r>
                        </m:sub>
                        <m:sup>
                          <m:r>
                            <a:rPr lang="en-US" altLang="zh-CN" i="1">
                              <a:latin typeface="Cambria Math" panose="02040503050406030204" pitchFamily="18" charset="0"/>
                            </a:rPr>
                            <m:t>··</m:t>
                          </m:r>
                        </m:sup>
                      </m:sSubSup>
                    </m:oMath>
                  </m:oMathPara>
                </a14:m>
                <a:endParaRPr lang="zh-CN" altLang="en-US" dirty="0"/>
              </a:p>
            </p:txBody>
          </p:sp>
        </mc:Choice>
        <mc:Fallback xmlns="">
          <p:sp>
            <p:nvSpPr>
              <p:cNvPr id="278" name="文本框 277">
                <a:extLst>
                  <a:ext uri="{FF2B5EF4-FFF2-40B4-BE49-F238E27FC236}">
                    <a16:creationId xmlns:a16="http://schemas.microsoft.com/office/drawing/2014/main" id="{88AE24B0-6EF3-49A0-B12B-18564EBDBC39}"/>
                  </a:ext>
                </a:extLst>
              </p:cNvPr>
              <p:cNvSpPr txBox="1">
                <a:spLocks noRot="1" noChangeAspect="1" noMove="1" noResize="1" noEditPoints="1" noAdjustHandles="1" noChangeArrowheads="1" noChangeShapeType="1" noTextEdit="1"/>
              </p:cNvSpPr>
              <p:nvPr/>
            </p:nvSpPr>
            <p:spPr>
              <a:xfrm>
                <a:off x="2639502" y="3393146"/>
                <a:ext cx="475323" cy="276999"/>
              </a:xfrm>
              <a:prstGeom prst="rect">
                <a:avLst/>
              </a:prstGeom>
              <a:blipFill>
                <a:blip r:embed="rId55"/>
                <a:stretch>
                  <a:fillRect l="-10256" r="-3846" b="-2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0" name="文本框 279">
                <a:extLst>
                  <a:ext uri="{FF2B5EF4-FFF2-40B4-BE49-F238E27FC236}">
                    <a16:creationId xmlns:a16="http://schemas.microsoft.com/office/drawing/2014/main" id="{B22A4984-8EF8-438F-9D0F-66FB6A0F5E63}"/>
                  </a:ext>
                </a:extLst>
              </p:cNvPr>
              <p:cNvSpPr txBox="1"/>
              <p:nvPr/>
            </p:nvSpPr>
            <p:spPr>
              <a:xfrm>
                <a:off x="2628193" y="2465761"/>
                <a:ext cx="425886" cy="265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𝑦h</m:t>
                          </m:r>
                        </m:sub>
                      </m:sSub>
                    </m:oMath>
                  </m:oMathPara>
                </a14:m>
                <a:endParaRPr lang="zh-CN" altLang="en-US" sz="1600" dirty="0"/>
              </a:p>
            </p:txBody>
          </p:sp>
        </mc:Choice>
        <mc:Fallback xmlns="">
          <p:sp>
            <p:nvSpPr>
              <p:cNvPr id="280" name="文本框 279">
                <a:extLst>
                  <a:ext uri="{FF2B5EF4-FFF2-40B4-BE49-F238E27FC236}">
                    <a16:creationId xmlns:a16="http://schemas.microsoft.com/office/drawing/2014/main" id="{B22A4984-8EF8-438F-9D0F-66FB6A0F5E63}"/>
                  </a:ext>
                </a:extLst>
              </p:cNvPr>
              <p:cNvSpPr txBox="1">
                <a:spLocks noRot="1" noChangeAspect="1" noMove="1" noResize="1" noEditPoints="1" noAdjustHandles="1" noChangeArrowheads="1" noChangeShapeType="1" noTextEdit="1"/>
              </p:cNvSpPr>
              <p:nvPr/>
            </p:nvSpPr>
            <p:spPr>
              <a:xfrm>
                <a:off x="2628193" y="2465761"/>
                <a:ext cx="425886" cy="265650"/>
              </a:xfrm>
              <a:prstGeom prst="rect">
                <a:avLst/>
              </a:prstGeom>
              <a:blipFill>
                <a:blip r:embed="rId56"/>
                <a:stretch>
                  <a:fillRect l="-8571" r="-4286"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1" name="文本框 280">
                <a:extLst>
                  <a:ext uri="{FF2B5EF4-FFF2-40B4-BE49-F238E27FC236}">
                    <a16:creationId xmlns:a16="http://schemas.microsoft.com/office/drawing/2014/main" id="{7BFEEABD-03F6-45F2-B9D2-85806549B117}"/>
                  </a:ext>
                </a:extLst>
              </p:cNvPr>
              <p:cNvSpPr txBox="1"/>
              <p:nvPr/>
            </p:nvSpPr>
            <p:spPr>
              <a:xfrm>
                <a:off x="4002098" y="2492896"/>
                <a:ext cx="425886" cy="265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𝑦h</m:t>
                          </m:r>
                        </m:sub>
                      </m:sSub>
                    </m:oMath>
                  </m:oMathPara>
                </a14:m>
                <a:endParaRPr lang="zh-CN" altLang="en-US" sz="1600" dirty="0"/>
              </a:p>
            </p:txBody>
          </p:sp>
        </mc:Choice>
        <mc:Fallback xmlns="">
          <p:sp>
            <p:nvSpPr>
              <p:cNvPr id="281" name="文本框 280">
                <a:extLst>
                  <a:ext uri="{FF2B5EF4-FFF2-40B4-BE49-F238E27FC236}">
                    <a16:creationId xmlns:a16="http://schemas.microsoft.com/office/drawing/2014/main" id="{7BFEEABD-03F6-45F2-B9D2-85806549B117}"/>
                  </a:ext>
                </a:extLst>
              </p:cNvPr>
              <p:cNvSpPr txBox="1">
                <a:spLocks noRot="1" noChangeAspect="1" noMove="1" noResize="1" noEditPoints="1" noAdjustHandles="1" noChangeArrowheads="1" noChangeShapeType="1" noTextEdit="1"/>
              </p:cNvSpPr>
              <p:nvPr/>
            </p:nvSpPr>
            <p:spPr>
              <a:xfrm>
                <a:off x="4002098" y="2492896"/>
                <a:ext cx="425886" cy="265650"/>
              </a:xfrm>
              <a:prstGeom prst="rect">
                <a:avLst/>
              </a:prstGeom>
              <a:blipFill>
                <a:blip r:embed="rId57"/>
                <a:stretch>
                  <a:fillRect l="-10145" r="-5797"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2" name="文本框 281">
                <a:extLst>
                  <a:ext uri="{FF2B5EF4-FFF2-40B4-BE49-F238E27FC236}">
                    <a16:creationId xmlns:a16="http://schemas.microsoft.com/office/drawing/2014/main" id="{39FA2981-B53D-4B62-89CB-9D5ED646638F}"/>
                  </a:ext>
                </a:extLst>
              </p:cNvPr>
              <p:cNvSpPr txBox="1"/>
              <p:nvPr/>
            </p:nvSpPr>
            <p:spPr>
              <a:xfrm>
                <a:off x="4932040" y="2492896"/>
                <a:ext cx="425886" cy="265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𝑦h</m:t>
                          </m:r>
                        </m:sub>
                      </m:sSub>
                    </m:oMath>
                  </m:oMathPara>
                </a14:m>
                <a:endParaRPr lang="zh-CN" altLang="en-US" sz="1600" dirty="0"/>
              </a:p>
            </p:txBody>
          </p:sp>
        </mc:Choice>
        <mc:Fallback xmlns="">
          <p:sp>
            <p:nvSpPr>
              <p:cNvPr id="282" name="文本框 281">
                <a:extLst>
                  <a:ext uri="{FF2B5EF4-FFF2-40B4-BE49-F238E27FC236}">
                    <a16:creationId xmlns:a16="http://schemas.microsoft.com/office/drawing/2014/main" id="{39FA2981-B53D-4B62-89CB-9D5ED646638F}"/>
                  </a:ext>
                </a:extLst>
              </p:cNvPr>
              <p:cNvSpPr txBox="1">
                <a:spLocks noRot="1" noChangeAspect="1" noMove="1" noResize="1" noEditPoints="1" noAdjustHandles="1" noChangeArrowheads="1" noChangeShapeType="1" noTextEdit="1"/>
              </p:cNvSpPr>
              <p:nvPr/>
            </p:nvSpPr>
            <p:spPr>
              <a:xfrm>
                <a:off x="4932040" y="2492896"/>
                <a:ext cx="425886" cy="265650"/>
              </a:xfrm>
              <a:prstGeom prst="rect">
                <a:avLst/>
              </a:prstGeom>
              <a:blipFill>
                <a:blip r:embed="rId58"/>
                <a:stretch>
                  <a:fillRect l="-8571" r="-4286"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3" name="文本框 282">
                <a:extLst>
                  <a:ext uri="{FF2B5EF4-FFF2-40B4-BE49-F238E27FC236}">
                    <a16:creationId xmlns:a16="http://schemas.microsoft.com/office/drawing/2014/main" id="{7AE02A85-7A99-43CD-B49B-96727B1C4999}"/>
                  </a:ext>
                </a:extLst>
              </p:cNvPr>
              <p:cNvSpPr txBox="1"/>
              <p:nvPr/>
            </p:nvSpPr>
            <p:spPr>
              <a:xfrm>
                <a:off x="1835696" y="2492896"/>
                <a:ext cx="425886" cy="265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𝑦h</m:t>
                          </m:r>
                        </m:sub>
                      </m:sSub>
                    </m:oMath>
                  </m:oMathPara>
                </a14:m>
                <a:endParaRPr lang="zh-CN" altLang="en-US" sz="1600" dirty="0"/>
              </a:p>
            </p:txBody>
          </p:sp>
        </mc:Choice>
        <mc:Fallback xmlns="">
          <p:sp>
            <p:nvSpPr>
              <p:cNvPr id="283" name="文本框 282">
                <a:extLst>
                  <a:ext uri="{FF2B5EF4-FFF2-40B4-BE49-F238E27FC236}">
                    <a16:creationId xmlns:a16="http://schemas.microsoft.com/office/drawing/2014/main" id="{7AE02A85-7A99-43CD-B49B-96727B1C4999}"/>
                  </a:ext>
                </a:extLst>
              </p:cNvPr>
              <p:cNvSpPr txBox="1">
                <a:spLocks noRot="1" noChangeAspect="1" noMove="1" noResize="1" noEditPoints="1" noAdjustHandles="1" noChangeArrowheads="1" noChangeShapeType="1" noTextEdit="1"/>
              </p:cNvSpPr>
              <p:nvPr/>
            </p:nvSpPr>
            <p:spPr>
              <a:xfrm>
                <a:off x="1835696" y="2492896"/>
                <a:ext cx="425886" cy="265650"/>
              </a:xfrm>
              <a:prstGeom prst="rect">
                <a:avLst/>
              </a:prstGeom>
              <a:blipFill>
                <a:blip r:embed="rId59"/>
                <a:stretch>
                  <a:fillRect l="-8571" r="-4286"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4" name="文本框 283">
                <a:extLst>
                  <a:ext uri="{FF2B5EF4-FFF2-40B4-BE49-F238E27FC236}">
                    <a16:creationId xmlns:a16="http://schemas.microsoft.com/office/drawing/2014/main" id="{36EF7749-C7A9-48DC-8B55-50C5AD7B1437}"/>
                  </a:ext>
                </a:extLst>
              </p:cNvPr>
              <p:cNvSpPr txBox="1"/>
              <p:nvPr/>
            </p:nvSpPr>
            <p:spPr>
              <a:xfrm>
                <a:off x="869604" y="2497349"/>
                <a:ext cx="425886" cy="265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𝑦h</m:t>
                          </m:r>
                        </m:sub>
                      </m:sSub>
                    </m:oMath>
                  </m:oMathPara>
                </a14:m>
                <a:endParaRPr lang="zh-CN" altLang="en-US" sz="1600" dirty="0"/>
              </a:p>
            </p:txBody>
          </p:sp>
        </mc:Choice>
        <mc:Fallback xmlns="">
          <p:sp>
            <p:nvSpPr>
              <p:cNvPr id="284" name="文本框 283">
                <a:extLst>
                  <a:ext uri="{FF2B5EF4-FFF2-40B4-BE49-F238E27FC236}">
                    <a16:creationId xmlns:a16="http://schemas.microsoft.com/office/drawing/2014/main" id="{36EF7749-C7A9-48DC-8B55-50C5AD7B1437}"/>
                  </a:ext>
                </a:extLst>
              </p:cNvPr>
              <p:cNvSpPr txBox="1">
                <a:spLocks noRot="1" noChangeAspect="1" noMove="1" noResize="1" noEditPoints="1" noAdjustHandles="1" noChangeArrowheads="1" noChangeShapeType="1" noTextEdit="1"/>
              </p:cNvSpPr>
              <p:nvPr/>
            </p:nvSpPr>
            <p:spPr>
              <a:xfrm>
                <a:off x="869604" y="2497349"/>
                <a:ext cx="425886" cy="265650"/>
              </a:xfrm>
              <a:prstGeom prst="rect">
                <a:avLst/>
              </a:prstGeom>
              <a:blipFill>
                <a:blip r:embed="rId60"/>
                <a:stretch>
                  <a:fillRect l="-10000" r="-4286" b="-279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5" name="文本框 284">
                <a:extLst>
                  <a:ext uri="{FF2B5EF4-FFF2-40B4-BE49-F238E27FC236}">
                    <a16:creationId xmlns:a16="http://schemas.microsoft.com/office/drawing/2014/main" id="{CFDD244E-25B6-4C0F-A290-D873E1059CB2}"/>
                  </a:ext>
                </a:extLst>
              </p:cNvPr>
              <p:cNvSpPr txBox="1"/>
              <p:nvPr/>
            </p:nvSpPr>
            <p:spPr>
              <a:xfrm>
                <a:off x="6496976" y="2186421"/>
                <a:ext cx="2176462" cy="3705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oMath>
                  </m:oMathPara>
                </a14:m>
                <a:endParaRPr lang="zh-CN" altLang="en-US" dirty="0"/>
              </a:p>
            </p:txBody>
          </p:sp>
        </mc:Choice>
        <mc:Fallback xmlns="">
          <p:sp>
            <p:nvSpPr>
              <p:cNvPr id="285" name="文本框 284">
                <a:extLst>
                  <a:ext uri="{FF2B5EF4-FFF2-40B4-BE49-F238E27FC236}">
                    <a16:creationId xmlns:a16="http://schemas.microsoft.com/office/drawing/2014/main" id="{CFDD244E-25B6-4C0F-A290-D873E1059CB2}"/>
                  </a:ext>
                </a:extLst>
              </p:cNvPr>
              <p:cNvSpPr txBox="1">
                <a:spLocks noRot="1" noChangeAspect="1" noMove="1" noResize="1" noEditPoints="1" noAdjustHandles="1" noChangeArrowheads="1" noChangeShapeType="1" noTextEdit="1"/>
              </p:cNvSpPr>
              <p:nvPr/>
            </p:nvSpPr>
            <p:spPr>
              <a:xfrm>
                <a:off x="6496976" y="2186421"/>
                <a:ext cx="2176462" cy="370551"/>
              </a:xfrm>
              <a:prstGeom prst="rect">
                <a:avLst/>
              </a:prstGeom>
              <a:blipFill>
                <a:blip r:embed="rId61"/>
                <a:stretch>
                  <a:fillRect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333049B-55B1-4BF6-A3FF-55BFF5E5A044}"/>
                  </a:ext>
                </a:extLst>
              </p:cNvPr>
              <p:cNvSpPr txBox="1"/>
              <p:nvPr/>
            </p:nvSpPr>
            <p:spPr>
              <a:xfrm>
                <a:off x="6801261" y="1866417"/>
                <a:ext cx="1721049"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𝑦h</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𝑦</m:t>
                          </m:r>
                        </m:sub>
                      </m:sSub>
                    </m:oMath>
                  </m:oMathPara>
                </a14:m>
                <a:endParaRPr lang="zh-CN" altLang="en-US" dirty="0"/>
              </a:p>
            </p:txBody>
          </p:sp>
        </mc:Choice>
        <mc:Fallback xmlns="">
          <p:sp>
            <p:nvSpPr>
              <p:cNvPr id="5" name="文本框 4">
                <a:extLst>
                  <a:ext uri="{FF2B5EF4-FFF2-40B4-BE49-F238E27FC236}">
                    <a16:creationId xmlns:a16="http://schemas.microsoft.com/office/drawing/2014/main" id="{2333049B-55B1-4BF6-A3FF-55BFF5E5A044}"/>
                  </a:ext>
                </a:extLst>
              </p:cNvPr>
              <p:cNvSpPr txBox="1">
                <a:spLocks noRot="1" noChangeAspect="1" noMove="1" noResize="1" noEditPoints="1" noAdjustHandles="1" noChangeArrowheads="1" noChangeShapeType="1" noTextEdit="1"/>
              </p:cNvSpPr>
              <p:nvPr/>
            </p:nvSpPr>
            <p:spPr>
              <a:xfrm>
                <a:off x="6801261" y="1866417"/>
                <a:ext cx="1721049" cy="298928"/>
              </a:xfrm>
              <a:prstGeom prst="rect">
                <a:avLst/>
              </a:prstGeom>
              <a:blipFill>
                <a:blip r:embed="rId62"/>
                <a:stretch>
                  <a:fillRect l="-2482" r="-709"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6B22035-9314-4BCE-A465-CB00C260B8B7}"/>
                  </a:ext>
                </a:extLst>
              </p:cNvPr>
              <p:cNvSpPr txBox="1"/>
              <p:nvPr/>
            </p:nvSpPr>
            <p:spPr>
              <a:xfrm>
                <a:off x="691217" y="2097797"/>
                <a:ext cx="3114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6" name="文本框 5">
                <a:extLst>
                  <a:ext uri="{FF2B5EF4-FFF2-40B4-BE49-F238E27FC236}">
                    <a16:creationId xmlns:a16="http://schemas.microsoft.com/office/drawing/2014/main" id="{76B22035-9314-4BCE-A465-CB00C260B8B7}"/>
                  </a:ext>
                </a:extLst>
              </p:cNvPr>
              <p:cNvSpPr txBox="1">
                <a:spLocks noRot="1" noChangeAspect="1" noMove="1" noResize="1" noEditPoints="1" noAdjustHandles="1" noChangeArrowheads="1" noChangeShapeType="1" noTextEdit="1"/>
              </p:cNvSpPr>
              <p:nvPr/>
            </p:nvSpPr>
            <p:spPr>
              <a:xfrm>
                <a:off x="691217" y="2097797"/>
                <a:ext cx="311496" cy="276999"/>
              </a:xfrm>
              <a:prstGeom prst="rect">
                <a:avLst/>
              </a:prstGeom>
              <a:blipFill>
                <a:blip r:embed="rId63"/>
                <a:stretch>
                  <a:fillRect l="-15686" r="-5882"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6" name="文本框 285">
                <a:extLst>
                  <a:ext uri="{FF2B5EF4-FFF2-40B4-BE49-F238E27FC236}">
                    <a16:creationId xmlns:a16="http://schemas.microsoft.com/office/drawing/2014/main" id="{5F1494BC-D452-414E-A9F5-CAF6562246C9}"/>
                  </a:ext>
                </a:extLst>
              </p:cNvPr>
              <p:cNvSpPr txBox="1"/>
              <p:nvPr/>
            </p:nvSpPr>
            <p:spPr>
              <a:xfrm>
                <a:off x="1584106" y="2096998"/>
                <a:ext cx="3168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286" name="文本框 285">
                <a:extLst>
                  <a:ext uri="{FF2B5EF4-FFF2-40B4-BE49-F238E27FC236}">
                    <a16:creationId xmlns:a16="http://schemas.microsoft.com/office/drawing/2014/main" id="{5F1494BC-D452-414E-A9F5-CAF6562246C9}"/>
                  </a:ext>
                </a:extLst>
              </p:cNvPr>
              <p:cNvSpPr txBox="1">
                <a:spLocks noRot="1" noChangeAspect="1" noMove="1" noResize="1" noEditPoints="1" noAdjustHandles="1" noChangeArrowheads="1" noChangeShapeType="1" noTextEdit="1"/>
              </p:cNvSpPr>
              <p:nvPr/>
            </p:nvSpPr>
            <p:spPr>
              <a:xfrm>
                <a:off x="1584106" y="2096998"/>
                <a:ext cx="316818" cy="276999"/>
              </a:xfrm>
              <a:prstGeom prst="rect">
                <a:avLst/>
              </a:prstGeom>
              <a:blipFill>
                <a:blip r:embed="rId64"/>
                <a:stretch>
                  <a:fillRect l="-17308" r="-3846"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7" name="文本框 286">
                <a:extLst>
                  <a:ext uri="{FF2B5EF4-FFF2-40B4-BE49-F238E27FC236}">
                    <a16:creationId xmlns:a16="http://schemas.microsoft.com/office/drawing/2014/main" id="{9B5B1B65-2550-49E5-B2FD-C1DE821203AB}"/>
                  </a:ext>
                </a:extLst>
              </p:cNvPr>
              <p:cNvSpPr txBox="1"/>
              <p:nvPr/>
            </p:nvSpPr>
            <p:spPr>
              <a:xfrm>
                <a:off x="2411095" y="2096706"/>
                <a:ext cx="3168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287" name="文本框 286">
                <a:extLst>
                  <a:ext uri="{FF2B5EF4-FFF2-40B4-BE49-F238E27FC236}">
                    <a16:creationId xmlns:a16="http://schemas.microsoft.com/office/drawing/2014/main" id="{9B5B1B65-2550-49E5-B2FD-C1DE821203AB}"/>
                  </a:ext>
                </a:extLst>
              </p:cNvPr>
              <p:cNvSpPr txBox="1">
                <a:spLocks noRot="1" noChangeAspect="1" noMove="1" noResize="1" noEditPoints="1" noAdjustHandles="1" noChangeArrowheads="1" noChangeShapeType="1" noTextEdit="1"/>
              </p:cNvSpPr>
              <p:nvPr/>
            </p:nvSpPr>
            <p:spPr>
              <a:xfrm>
                <a:off x="2411095" y="2096706"/>
                <a:ext cx="316818" cy="276999"/>
              </a:xfrm>
              <a:prstGeom prst="rect">
                <a:avLst/>
              </a:prstGeom>
              <a:blipFill>
                <a:blip r:embed="rId65"/>
                <a:stretch>
                  <a:fillRect l="-17647" r="-5882"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8" name="文本框 287">
                <a:extLst>
                  <a:ext uri="{FF2B5EF4-FFF2-40B4-BE49-F238E27FC236}">
                    <a16:creationId xmlns:a16="http://schemas.microsoft.com/office/drawing/2014/main" id="{5E8500BD-EF3E-4D45-B878-5A40E15D5DC3}"/>
                  </a:ext>
                </a:extLst>
              </p:cNvPr>
              <p:cNvSpPr txBox="1"/>
              <p:nvPr/>
            </p:nvSpPr>
            <p:spPr>
              <a:xfrm>
                <a:off x="3814813" y="2114635"/>
                <a:ext cx="5168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m:oMathPara>
                </a14:m>
                <a:endParaRPr lang="zh-CN" altLang="en-US" dirty="0"/>
              </a:p>
            </p:txBody>
          </p:sp>
        </mc:Choice>
        <mc:Fallback xmlns="">
          <p:sp>
            <p:nvSpPr>
              <p:cNvPr id="288" name="文本框 287">
                <a:extLst>
                  <a:ext uri="{FF2B5EF4-FFF2-40B4-BE49-F238E27FC236}">
                    <a16:creationId xmlns:a16="http://schemas.microsoft.com/office/drawing/2014/main" id="{5E8500BD-EF3E-4D45-B878-5A40E15D5DC3}"/>
                  </a:ext>
                </a:extLst>
              </p:cNvPr>
              <p:cNvSpPr txBox="1">
                <a:spLocks noRot="1" noChangeAspect="1" noMove="1" noResize="1" noEditPoints="1" noAdjustHandles="1" noChangeArrowheads="1" noChangeShapeType="1" noTextEdit="1"/>
              </p:cNvSpPr>
              <p:nvPr/>
            </p:nvSpPr>
            <p:spPr>
              <a:xfrm>
                <a:off x="3814813" y="2114635"/>
                <a:ext cx="516872" cy="276999"/>
              </a:xfrm>
              <a:prstGeom prst="rect">
                <a:avLst/>
              </a:prstGeom>
              <a:blipFill>
                <a:blip r:embed="rId66"/>
                <a:stretch>
                  <a:fillRect l="-9412" r="-2353"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9" name="文本框 288">
                <a:extLst>
                  <a:ext uri="{FF2B5EF4-FFF2-40B4-BE49-F238E27FC236}">
                    <a16:creationId xmlns:a16="http://schemas.microsoft.com/office/drawing/2014/main" id="{15211702-AF71-4BF7-A859-6852002868F9}"/>
                  </a:ext>
                </a:extLst>
              </p:cNvPr>
              <p:cNvSpPr txBox="1"/>
              <p:nvPr/>
            </p:nvSpPr>
            <p:spPr>
              <a:xfrm>
                <a:off x="4768846" y="2114927"/>
                <a:ext cx="2972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289" name="文本框 288">
                <a:extLst>
                  <a:ext uri="{FF2B5EF4-FFF2-40B4-BE49-F238E27FC236}">
                    <a16:creationId xmlns:a16="http://schemas.microsoft.com/office/drawing/2014/main" id="{15211702-AF71-4BF7-A859-6852002868F9}"/>
                  </a:ext>
                </a:extLst>
              </p:cNvPr>
              <p:cNvSpPr txBox="1">
                <a:spLocks noRot="1" noChangeAspect="1" noMove="1" noResize="1" noEditPoints="1" noAdjustHandles="1" noChangeArrowheads="1" noChangeShapeType="1" noTextEdit="1"/>
              </p:cNvSpPr>
              <p:nvPr/>
            </p:nvSpPr>
            <p:spPr>
              <a:xfrm>
                <a:off x="4768846" y="2114927"/>
                <a:ext cx="297261" cy="276999"/>
              </a:xfrm>
              <a:prstGeom prst="rect">
                <a:avLst/>
              </a:prstGeom>
              <a:blipFill>
                <a:blip r:embed="rId67"/>
                <a:stretch>
                  <a:fillRect l="-16327" r="-2041"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4" name="文本框 303">
                <a:extLst>
                  <a:ext uri="{FF2B5EF4-FFF2-40B4-BE49-F238E27FC236}">
                    <a16:creationId xmlns:a16="http://schemas.microsoft.com/office/drawing/2014/main" id="{126807F3-2D89-4BB1-9E60-C78D4A982D5B}"/>
                  </a:ext>
                </a:extLst>
              </p:cNvPr>
              <p:cNvSpPr txBox="1"/>
              <p:nvPr/>
            </p:nvSpPr>
            <p:spPr>
              <a:xfrm>
                <a:off x="5655189" y="3233448"/>
                <a:ext cx="3860036" cy="3797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h𝑥</m:t>
                          </m:r>
                        </m:sub>
                      </m:sSub>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𝑊</m:t>
                          </m:r>
                        </m:e>
                        <m:sub>
                          <m:r>
                            <a:rPr lang="en-US" altLang="zh-CN" i="1">
                              <a:latin typeface="Cambria Math" panose="02040503050406030204" pitchFamily="18" charset="0"/>
                            </a:rPr>
                            <m:t>hh</m:t>
                          </m:r>
                        </m:sub>
                        <m:sup>
                          <m:r>
                            <a:rPr lang="en-US" altLang="zh-CN" i="1">
                              <a:latin typeface="Cambria Math" panose="02040503050406030204" pitchFamily="18" charset="0"/>
                            </a:rPr>
                            <m:t>1</m:t>
                          </m:r>
                        </m:sup>
                      </m:sSubSup>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h</m:t>
                          </m:r>
                        </m:e>
                        <m:sub>
                          <m:r>
                            <a:rPr lang="en-US" altLang="zh-CN" i="1">
                              <a:latin typeface="Cambria Math" panose="02040503050406030204" pitchFamily="18" charset="0"/>
                            </a:rPr>
                            <m:t>𝑡</m:t>
                          </m:r>
                          <m:r>
                            <a:rPr lang="en-US" altLang="zh-CN" i="1">
                              <a:latin typeface="Cambria Math" panose="02040503050406030204" pitchFamily="18" charset="0"/>
                            </a:rPr>
                            <m:t>−1</m:t>
                          </m:r>
                        </m:sub>
                        <m:sup>
                          <m:r>
                            <a:rPr lang="en-US" altLang="zh-CN" i="1">
                              <a:latin typeface="Cambria Math" panose="02040503050406030204" pitchFamily="18" charset="0"/>
                            </a:rPr>
                            <m:t>1</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𝑏𝑥</m:t>
                      </m:r>
                    </m:oMath>
                  </m:oMathPara>
                </a14:m>
                <a:endParaRPr lang="zh-CN" altLang="en-US" dirty="0"/>
              </a:p>
            </p:txBody>
          </p:sp>
        </mc:Choice>
        <mc:Fallback xmlns="">
          <p:sp>
            <p:nvSpPr>
              <p:cNvPr id="304" name="文本框 303">
                <a:extLst>
                  <a:ext uri="{FF2B5EF4-FFF2-40B4-BE49-F238E27FC236}">
                    <a16:creationId xmlns:a16="http://schemas.microsoft.com/office/drawing/2014/main" id="{126807F3-2D89-4BB1-9E60-C78D4A982D5B}"/>
                  </a:ext>
                </a:extLst>
              </p:cNvPr>
              <p:cNvSpPr txBox="1">
                <a:spLocks noRot="1" noChangeAspect="1" noMove="1" noResize="1" noEditPoints="1" noAdjustHandles="1" noChangeArrowheads="1" noChangeShapeType="1" noTextEdit="1"/>
              </p:cNvSpPr>
              <p:nvPr/>
            </p:nvSpPr>
            <p:spPr>
              <a:xfrm>
                <a:off x="5655189" y="3233448"/>
                <a:ext cx="3860036" cy="379719"/>
              </a:xfrm>
              <a:prstGeom prst="rect">
                <a:avLst/>
              </a:prstGeom>
              <a:blipFill>
                <a:blip r:embed="rId68"/>
                <a:stretch>
                  <a:fillRect b="-79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5" name="文本框 304">
                <a:extLst>
                  <a:ext uri="{FF2B5EF4-FFF2-40B4-BE49-F238E27FC236}">
                    <a16:creationId xmlns:a16="http://schemas.microsoft.com/office/drawing/2014/main" id="{BCC7B34F-FADD-4AB4-97A6-A32EF9AC9EB7}"/>
                  </a:ext>
                </a:extLst>
              </p:cNvPr>
              <p:cNvSpPr txBox="1"/>
              <p:nvPr/>
            </p:nvSpPr>
            <p:spPr>
              <a:xfrm>
                <a:off x="5237355" y="3710468"/>
                <a:ext cx="4751294" cy="3881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𝑊</m:t>
                          </m:r>
                        </m:e>
                        <m:sub>
                          <m:r>
                            <a:rPr lang="en-US" altLang="zh-CN" i="1">
                              <a:latin typeface="Cambria Math" panose="02040503050406030204" pitchFamily="18" charset="0"/>
                            </a:rPr>
                            <m:t>hh</m:t>
                          </m:r>
                        </m:sub>
                        <m:sup>
                          <m:r>
                            <a:rPr lang="en-US" altLang="zh-CN" i="1">
                              <a:latin typeface="Cambria Math" panose="02040503050406030204" pitchFamily="18" charset="0"/>
                            </a:rPr>
                            <m:t>·</m:t>
                          </m:r>
                        </m:sup>
                      </m:sSubSup>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𝑦</m:t>
                          </m:r>
                        </m:e>
                        <m:sub>
                          <m:r>
                            <a:rPr lang="en-US" altLang="zh-CN" i="1">
                              <a:latin typeface="Cambria Math" panose="02040503050406030204" pitchFamily="18" charset="0"/>
                            </a:rPr>
                            <m:t>𝑡</m:t>
                          </m:r>
                        </m:sub>
                        <m:sup>
                          <m:r>
                            <a:rPr lang="en-US" altLang="zh-CN" i="1">
                              <a:latin typeface="Cambria Math" panose="02040503050406030204" pitchFamily="18" charset="0"/>
                            </a:rPr>
                            <m:t>1</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𝑊</m:t>
                          </m:r>
                        </m:e>
                        <m:sub>
                          <m:r>
                            <a:rPr lang="en-US" altLang="zh-CN" i="1">
                              <a:latin typeface="Cambria Math" panose="02040503050406030204" pitchFamily="18" charset="0"/>
                            </a:rPr>
                            <m:t>hh</m:t>
                          </m:r>
                        </m:sub>
                        <m:sup>
                          <m:r>
                            <a:rPr lang="en-US" altLang="zh-CN" b="0" i="1" smtClean="0">
                              <a:latin typeface="Cambria Math" panose="02040503050406030204" pitchFamily="18" charset="0"/>
                            </a:rPr>
                            <m:t>2</m:t>
                          </m:r>
                        </m:sup>
                      </m:sSubSup>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h</m:t>
                          </m:r>
                        </m:e>
                        <m:sub>
                          <m:r>
                            <a:rPr lang="en-US" altLang="zh-CN" i="1">
                              <a:latin typeface="Cambria Math" panose="02040503050406030204" pitchFamily="18" charset="0"/>
                            </a:rPr>
                            <m:t>𝑡</m:t>
                          </m:r>
                          <m:r>
                            <a:rPr lang="en-US" altLang="zh-CN" i="1">
                              <a:latin typeface="Cambria Math" panose="02040503050406030204" pitchFamily="18" charset="0"/>
                            </a:rPr>
                            <m:t>−1</m:t>
                          </m:r>
                        </m:sub>
                        <m:sup>
                          <m:r>
                            <a:rPr lang="en-US" altLang="zh-CN" b="0" i="1" smtClean="0">
                              <a:latin typeface="Cambria Math" panose="02040503050406030204" pitchFamily="18" charset="0"/>
                            </a:rPr>
                            <m:t>2</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𝑥</m:t>
                          </m:r>
                        </m:sub>
                        <m:sup>
                          <m:r>
                            <a:rPr lang="en-US" altLang="zh-CN" i="1">
                              <a:latin typeface="Cambria Math" panose="02040503050406030204" pitchFamily="18" charset="0"/>
                            </a:rPr>
                            <m:t>·</m:t>
                          </m:r>
                        </m:sup>
                      </m:sSubSup>
                    </m:oMath>
                  </m:oMathPara>
                </a14:m>
                <a:endParaRPr lang="zh-CN" altLang="en-US" dirty="0"/>
              </a:p>
            </p:txBody>
          </p:sp>
        </mc:Choice>
        <mc:Fallback xmlns="">
          <p:sp>
            <p:nvSpPr>
              <p:cNvPr id="305" name="文本框 304">
                <a:extLst>
                  <a:ext uri="{FF2B5EF4-FFF2-40B4-BE49-F238E27FC236}">
                    <a16:creationId xmlns:a16="http://schemas.microsoft.com/office/drawing/2014/main" id="{BCC7B34F-FADD-4AB4-97A6-A32EF9AC9EB7}"/>
                  </a:ext>
                </a:extLst>
              </p:cNvPr>
              <p:cNvSpPr txBox="1">
                <a:spLocks noRot="1" noChangeAspect="1" noMove="1" noResize="1" noEditPoints="1" noAdjustHandles="1" noChangeArrowheads="1" noChangeShapeType="1" noTextEdit="1"/>
              </p:cNvSpPr>
              <p:nvPr/>
            </p:nvSpPr>
            <p:spPr>
              <a:xfrm>
                <a:off x="5237355" y="3710468"/>
                <a:ext cx="4751294" cy="388183"/>
              </a:xfrm>
              <a:prstGeom prst="rect">
                <a:avLst/>
              </a:prstGeom>
              <a:blipFill>
                <a:blip r:embed="rId69"/>
                <a:stretch>
                  <a:fillRect b="-63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6" name="文本框 305">
                <a:extLst>
                  <a:ext uri="{FF2B5EF4-FFF2-40B4-BE49-F238E27FC236}">
                    <a16:creationId xmlns:a16="http://schemas.microsoft.com/office/drawing/2014/main" id="{E26F061A-56C6-4C7B-B150-5FEFAE519911}"/>
                  </a:ext>
                </a:extLst>
              </p:cNvPr>
              <p:cNvSpPr txBox="1"/>
              <p:nvPr/>
            </p:nvSpPr>
            <p:spPr>
              <a:xfrm>
                <a:off x="4893698" y="4193821"/>
                <a:ext cx="5414682" cy="38170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up>
                          <m:r>
                            <a:rPr lang="en-US" altLang="zh-CN" b="0" i="1" smtClean="0">
                              <a:latin typeface="Cambria Math" panose="02040503050406030204" pitchFamily="18" charset="0"/>
                            </a:rPr>
                            <m:t>3</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𝑊</m:t>
                          </m:r>
                        </m:e>
                        <m:sub>
                          <m:r>
                            <a:rPr lang="en-US" altLang="zh-CN" i="1">
                              <a:latin typeface="Cambria Math" panose="02040503050406030204" pitchFamily="18" charset="0"/>
                            </a:rPr>
                            <m:t>hh</m:t>
                          </m:r>
                        </m:sub>
                        <m:sup>
                          <m:r>
                            <a:rPr lang="en-US" altLang="zh-CN" i="1">
                              <a:latin typeface="Cambria Math" panose="02040503050406030204" pitchFamily="18" charset="0"/>
                            </a:rPr>
                            <m:t>··</m:t>
                          </m:r>
                        </m:sup>
                      </m:sSubSup>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𝑦</m:t>
                          </m:r>
                        </m:e>
                        <m:sub>
                          <m:r>
                            <a:rPr lang="en-US" altLang="zh-CN" i="1">
                              <a:latin typeface="Cambria Math" panose="02040503050406030204" pitchFamily="18" charset="0"/>
                            </a:rPr>
                            <m:t>𝑡</m:t>
                          </m:r>
                        </m:sub>
                        <m:sup>
                          <m:r>
                            <a:rPr lang="en-US" altLang="zh-CN" b="0" i="1" smtClean="0">
                              <a:latin typeface="Cambria Math" panose="02040503050406030204" pitchFamily="18" charset="0"/>
                            </a:rPr>
                            <m:t>2</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𝑊</m:t>
                          </m:r>
                        </m:e>
                        <m:sub>
                          <m:r>
                            <a:rPr lang="en-US" altLang="zh-CN" i="1">
                              <a:latin typeface="Cambria Math" panose="02040503050406030204" pitchFamily="18" charset="0"/>
                            </a:rPr>
                            <m:t>hh</m:t>
                          </m:r>
                        </m:sub>
                        <m:sup>
                          <m:r>
                            <a:rPr lang="en-US" altLang="zh-CN" b="0" i="1" smtClean="0">
                              <a:latin typeface="Cambria Math" panose="02040503050406030204" pitchFamily="18" charset="0"/>
                            </a:rPr>
                            <m:t>3</m:t>
                          </m:r>
                        </m:sup>
                      </m:sSubSup>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h</m:t>
                          </m:r>
                        </m:e>
                        <m:sub>
                          <m:r>
                            <a:rPr lang="en-US" altLang="zh-CN" i="1">
                              <a:latin typeface="Cambria Math" panose="02040503050406030204" pitchFamily="18" charset="0"/>
                            </a:rPr>
                            <m:t>𝑡</m:t>
                          </m:r>
                          <m:r>
                            <a:rPr lang="en-US" altLang="zh-CN" i="1">
                              <a:latin typeface="Cambria Math" panose="02040503050406030204" pitchFamily="18" charset="0"/>
                            </a:rPr>
                            <m:t>−1</m:t>
                          </m:r>
                        </m:sub>
                        <m:sup>
                          <m:r>
                            <a:rPr lang="en-US" altLang="zh-CN" b="0" i="1" smtClean="0">
                              <a:latin typeface="Cambria Math" panose="02040503050406030204" pitchFamily="18" charset="0"/>
                            </a:rPr>
                            <m:t>3</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𝑏</m:t>
                          </m:r>
                        </m:e>
                        <m:sub>
                          <m:r>
                            <a:rPr lang="en-US" altLang="zh-CN" i="1">
                              <a:latin typeface="Cambria Math" panose="02040503050406030204" pitchFamily="18" charset="0"/>
                            </a:rPr>
                            <m:t>𝑥</m:t>
                          </m:r>
                        </m:sub>
                        <m:sup>
                          <m:r>
                            <a:rPr lang="en-US" altLang="zh-CN" i="1">
                              <a:latin typeface="Cambria Math" panose="02040503050406030204" pitchFamily="18" charset="0"/>
                            </a:rPr>
                            <m:t>··</m:t>
                          </m:r>
                        </m:sup>
                      </m:sSubSup>
                    </m:oMath>
                  </m:oMathPara>
                </a14:m>
                <a:endParaRPr lang="zh-CN" altLang="en-US" dirty="0"/>
              </a:p>
            </p:txBody>
          </p:sp>
        </mc:Choice>
        <mc:Fallback xmlns="">
          <p:sp>
            <p:nvSpPr>
              <p:cNvPr id="306" name="文本框 305">
                <a:extLst>
                  <a:ext uri="{FF2B5EF4-FFF2-40B4-BE49-F238E27FC236}">
                    <a16:creationId xmlns:a16="http://schemas.microsoft.com/office/drawing/2014/main" id="{E26F061A-56C6-4C7B-B150-5FEFAE519911}"/>
                  </a:ext>
                </a:extLst>
              </p:cNvPr>
              <p:cNvSpPr txBox="1">
                <a:spLocks noRot="1" noChangeAspect="1" noMove="1" noResize="1" noEditPoints="1" noAdjustHandles="1" noChangeArrowheads="1" noChangeShapeType="1" noTextEdit="1"/>
              </p:cNvSpPr>
              <p:nvPr/>
            </p:nvSpPr>
            <p:spPr>
              <a:xfrm>
                <a:off x="4893698" y="4193821"/>
                <a:ext cx="5414682" cy="381708"/>
              </a:xfrm>
              <a:prstGeom prst="rect">
                <a:avLst/>
              </a:prstGeom>
              <a:blipFill>
                <a:blip r:embed="rId70"/>
                <a:stretch>
                  <a:fillRect b="-63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7" name="文本框 306">
                <a:extLst>
                  <a:ext uri="{FF2B5EF4-FFF2-40B4-BE49-F238E27FC236}">
                    <a16:creationId xmlns:a16="http://schemas.microsoft.com/office/drawing/2014/main" id="{3B4477DD-8BB8-4FE7-A7AB-70B35FA3B06F}"/>
                  </a:ext>
                </a:extLst>
              </p:cNvPr>
              <p:cNvSpPr txBox="1"/>
              <p:nvPr/>
            </p:nvSpPr>
            <p:spPr>
              <a:xfrm>
                <a:off x="5019169" y="5024265"/>
                <a:ext cx="51457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g</m:t>
                      </m:r>
                      <m:r>
                        <a:rPr lang="en-US" altLang="zh-CN" b="0" i="0"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𝑦</m:t>
                          </m:r>
                        </m:e>
                        <m:sub>
                          <m:r>
                            <a:rPr lang="en-US" altLang="zh-CN" i="1">
                              <a:latin typeface="Cambria Math" panose="02040503050406030204" pitchFamily="18" charset="0"/>
                            </a:rPr>
                            <m:t>𝑡</m:t>
                          </m:r>
                        </m:sub>
                        <m:sup>
                          <m:r>
                            <a:rPr lang="en-US" altLang="zh-CN" i="1">
                              <a:latin typeface="Cambria Math" panose="02040503050406030204" pitchFamily="18" charset="0"/>
                            </a:rPr>
                            <m:t>3</m:t>
                          </m:r>
                        </m:sup>
                      </m:sSubSup>
                      <m:r>
                        <a:rPr lang="en-US" altLang="zh-CN" b="0" i="0" smtClean="0">
                          <a:latin typeface="Cambria Math" panose="02040503050406030204" pitchFamily="18" charset="0"/>
                        </a:rPr>
                        <m:t>)</m:t>
                      </m:r>
                    </m:oMath>
                  </m:oMathPara>
                </a14:m>
                <a:endParaRPr lang="zh-CN" altLang="en-US" dirty="0"/>
              </a:p>
            </p:txBody>
          </p:sp>
        </mc:Choice>
        <mc:Fallback xmlns="">
          <p:sp>
            <p:nvSpPr>
              <p:cNvPr id="307" name="文本框 306">
                <a:extLst>
                  <a:ext uri="{FF2B5EF4-FFF2-40B4-BE49-F238E27FC236}">
                    <a16:creationId xmlns:a16="http://schemas.microsoft.com/office/drawing/2014/main" id="{3B4477DD-8BB8-4FE7-A7AB-70B35FA3B06F}"/>
                  </a:ext>
                </a:extLst>
              </p:cNvPr>
              <p:cNvSpPr txBox="1">
                <a:spLocks noRot="1" noChangeAspect="1" noMove="1" noResize="1" noEditPoints="1" noAdjustHandles="1" noChangeArrowheads="1" noChangeShapeType="1" noTextEdit="1"/>
              </p:cNvSpPr>
              <p:nvPr/>
            </p:nvSpPr>
            <p:spPr>
              <a:xfrm>
                <a:off x="5019169" y="5024265"/>
                <a:ext cx="5145740" cy="369332"/>
              </a:xfrm>
              <a:prstGeom prst="rect">
                <a:avLst/>
              </a:prstGeom>
              <a:blipFill>
                <a:blip r:embed="rId71"/>
                <a:stretch>
                  <a:fillRect b="-16393"/>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BDD3FFC7-410D-73FD-A93C-57B796C45010}"/>
              </a:ext>
            </a:extLst>
          </p:cNvPr>
          <p:cNvSpPr txBox="1"/>
          <p:nvPr/>
        </p:nvSpPr>
        <p:spPr>
          <a:xfrm>
            <a:off x="6948264" y="5987299"/>
            <a:ext cx="65" cy="276999"/>
          </a:xfrm>
          <a:prstGeom prst="rect">
            <a:avLst/>
          </a:prstGeom>
          <a:noFill/>
        </p:spPr>
        <p:txBody>
          <a:bodyPr wrap="none" lIns="0" tIns="0" rIns="0" bIns="0" rtlCol="0">
            <a:spAutoFit/>
          </a:bodyPr>
          <a:lstStyle/>
          <a:p>
            <a:endParaRPr lang="zh-CN" altLang="en-US"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7ACCB78-1449-54AE-924E-B860149FBCF1}"/>
                  </a:ext>
                </a:extLst>
              </p:cNvPr>
              <p:cNvSpPr txBox="1"/>
              <p:nvPr/>
            </p:nvSpPr>
            <p:spPr>
              <a:xfrm>
                <a:off x="7311094" y="5442254"/>
                <a:ext cx="1658083" cy="280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𝑆𝑜𝑓𝑡𝑚𝑎𝑥</m:t>
                      </m:r>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𝑦</m:t>
                          </m:r>
                        </m:e>
                        <m:sub>
                          <m:r>
                            <a:rPr lang="en-US" altLang="zh-CN" i="1">
                              <a:latin typeface="Cambria Math" panose="02040503050406030204" pitchFamily="18" charset="0"/>
                            </a:rPr>
                            <m:t>𝑡</m:t>
                          </m:r>
                        </m:sub>
                        <m:sup>
                          <m:r>
                            <a:rPr lang="en-US" altLang="zh-CN" i="1">
                              <a:latin typeface="Cambria Math" panose="02040503050406030204" pitchFamily="18" charset="0"/>
                            </a:rPr>
                            <m:t>3</m:t>
                          </m:r>
                        </m:sup>
                      </m:sSubSup>
                      <m:r>
                        <a:rPr lang="en-US" altLang="zh-CN" b="0" i="1" smtClean="0">
                          <a:latin typeface="Cambria Math" panose="02040503050406030204" pitchFamily="18" charset="0"/>
                        </a:rPr>
                        <m:t>)</m:t>
                      </m:r>
                    </m:oMath>
                  </m:oMathPara>
                </a14:m>
                <a:endParaRPr lang="zh-CN" altLang="en-US" dirty="0"/>
              </a:p>
            </p:txBody>
          </p:sp>
        </mc:Choice>
        <mc:Fallback xmlns="">
          <p:sp>
            <p:nvSpPr>
              <p:cNvPr id="7" name="文本框 6">
                <a:extLst>
                  <a:ext uri="{FF2B5EF4-FFF2-40B4-BE49-F238E27FC236}">
                    <a16:creationId xmlns:a16="http://schemas.microsoft.com/office/drawing/2014/main" id="{D7ACCB78-1449-54AE-924E-B860149FBCF1}"/>
                  </a:ext>
                </a:extLst>
              </p:cNvPr>
              <p:cNvSpPr txBox="1">
                <a:spLocks noRot="1" noChangeAspect="1" noMove="1" noResize="1" noEditPoints="1" noAdjustHandles="1" noChangeArrowheads="1" noChangeShapeType="1" noTextEdit="1"/>
              </p:cNvSpPr>
              <p:nvPr/>
            </p:nvSpPr>
            <p:spPr>
              <a:xfrm>
                <a:off x="7311094" y="5442254"/>
                <a:ext cx="1658083" cy="280205"/>
              </a:xfrm>
              <a:prstGeom prst="rect">
                <a:avLst/>
              </a:prstGeom>
              <a:blipFill>
                <a:blip r:embed="rId72"/>
                <a:stretch>
                  <a:fillRect l="-735" r="-4412" b="-369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1385310A-C61A-D7E0-D692-EBD3D917CF24}"/>
                  </a:ext>
                </a:extLst>
              </p:cNvPr>
              <p:cNvSpPr txBox="1"/>
              <p:nvPr/>
            </p:nvSpPr>
            <p:spPr>
              <a:xfrm>
                <a:off x="7288520" y="2583495"/>
                <a:ext cx="1658083" cy="280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𝑆𝑜𝑓𝑡𝑚𝑎𝑥</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𝑡</m:t>
                          </m:r>
                        </m:sub>
                      </m:sSub>
                      <m:r>
                        <a:rPr lang="en-US" altLang="zh-CN" b="0" i="1" smtClean="0">
                          <a:latin typeface="Cambria Math" panose="02040503050406030204" pitchFamily="18" charset="0"/>
                        </a:rPr>
                        <m:t>)</m:t>
                      </m:r>
                    </m:oMath>
                  </m:oMathPara>
                </a14:m>
                <a:endParaRPr lang="zh-CN" altLang="en-US" dirty="0"/>
              </a:p>
            </p:txBody>
          </p:sp>
        </mc:Choice>
        <mc:Fallback xmlns="">
          <p:sp>
            <p:nvSpPr>
              <p:cNvPr id="8" name="文本框 7">
                <a:extLst>
                  <a:ext uri="{FF2B5EF4-FFF2-40B4-BE49-F238E27FC236}">
                    <a16:creationId xmlns:a16="http://schemas.microsoft.com/office/drawing/2014/main" id="{1385310A-C61A-D7E0-D692-EBD3D917CF24}"/>
                  </a:ext>
                </a:extLst>
              </p:cNvPr>
              <p:cNvSpPr txBox="1">
                <a:spLocks noRot="1" noChangeAspect="1" noMove="1" noResize="1" noEditPoints="1" noAdjustHandles="1" noChangeArrowheads="1" noChangeShapeType="1" noTextEdit="1"/>
              </p:cNvSpPr>
              <p:nvPr/>
            </p:nvSpPr>
            <p:spPr>
              <a:xfrm>
                <a:off x="7288520" y="2583495"/>
                <a:ext cx="1658083" cy="280205"/>
              </a:xfrm>
              <a:prstGeom prst="rect">
                <a:avLst/>
              </a:prstGeom>
              <a:blipFill>
                <a:blip r:embed="rId73"/>
                <a:stretch>
                  <a:fillRect r="-3309" b="-34783"/>
                </a:stretch>
              </a:blipFill>
            </p:spPr>
            <p:txBody>
              <a:bodyPr/>
              <a:lstStyle/>
              <a:p>
                <a:r>
                  <a:rPr lang="zh-CN" alt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4">
            <a:extLst>
              <a:ext uri="{FF2B5EF4-FFF2-40B4-BE49-F238E27FC236}">
                <a16:creationId xmlns:a16="http://schemas.microsoft.com/office/drawing/2014/main" id="{13607D14-23DD-45E0-8DB9-31F12BEEEE0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Rectangle 2">
            <a:extLst>
              <a:ext uri="{FF2B5EF4-FFF2-40B4-BE49-F238E27FC236}">
                <a16:creationId xmlns:a16="http://schemas.microsoft.com/office/drawing/2014/main" id="{B1D5A480-9D1A-4B2C-90BA-1923CD001763}"/>
              </a:ext>
            </a:extLst>
          </p:cNvPr>
          <p:cNvSpPr>
            <a:spLocks noGrp="1" noChangeArrowheads="1"/>
          </p:cNvSpPr>
          <p:nvPr>
            <p:ph type="title"/>
          </p:nvPr>
        </p:nvSpPr>
        <p:spPr>
          <a:xfrm>
            <a:off x="7308850" y="188913"/>
            <a:ext cx="1655763" cy="287337"/>
          </a:xfrm>
        </p:spPr>
        <p:txBody>
          <a:bodyPr/>
          <a:lstStyle/>
          <a:p>
            <a:pPr eaLnBrk="1" hangingPunct="1"/>
            <a:r>
              <a:rPr lang="zh-CN" altLang="en-US" sz="3600">
                <a:solidFill>
                  <a:schemeClr val="bg1"/>
                </a:solidFill>
              </a:rPr>
              <a:t>目录</a:t>
            </a:r>
          </a:p>
        </p:txBody>
      </p:sp>
      <p:sp>
        <p:nvSpPr>
          <p:cNvPr id="6" name="平行四边形 39">
            <a:extLst>
              <a:ext uri="{FF2B5EF4-FFF2-40B4-BE49-F238E27FC236}">
                <a16:creationId xmlns:a16="http://schemas.microsoft.com/office/drawing/2014/main" id="{F99717C9-F5ED-4AD2-8B05-A3F724A1963B}"/>
              </a:ext>
            </a:extLst>
          </p:cNvPr>
          <p:cNvSpPr/>
          <p:nvPr/>
        </p:nvSpPr>
        <p:spPr>
          <a:xfrm>
            <a:off x="1588" y="857250"/>
            <a:ext cx="4473575" cy="6000750"/>
          </a:xfrm>
          <a:prstGeom prst="rect">
            <a:avLst/>
          </a:prstGeom>
          <a:solidFill>
            <a:srgbClr val="B0252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1" fontAlgn="auto" hangingPunct="1">
              <a:spcBef>
                <a:spcPts val="0"/>
              </a:spcBef>
              <a:spcAft>
                <a:spcPts val="0"/>
              </a:spcAft>
              <a:defRPr/>
            </a:pPr>
            <a:endParaRPr lang="zh-CN" altLang="en-US" sz="2400">
              <a:solidFill>
                <a:prstClr val="white"/>
              </a:solidFill>
              <a:latin typeface="等线" panose="02010600030101010101" charset="-122"/>
              <a:ea typeface="等线" panose="02010600030101010101" charset="-122"/>
              <a:cs typeface="+mn-ea"/>
              <a:sym typeface="+mn-lt"/>
            </a:endParaRPr>
          </a:p>
        </p:txBody>
      </p:sp>
      <p:grpSp>
        <p:nvGrpSpPr>
          <p:cNvPr id="7" name="组合 6">
            <a:extLst>
              <a:ext uri="{FF2B5EF4-FFF2-40B4-BE49-F238E27FC236}">
                <a16:creationId xmlns:a16="http://schemas.microsoft.com/office/drawing/2014/main" id="{7E5D4A5D-4565-4087-821B-1D4E17981492}"/>
              </a:ext>
            </a:extLst>
          </p:cNvPr>
          <p:cNvGrpSpPr/>
          <p:nvPr/>
        </p:nvGrpSpPr>
        <p:grpSpPr>
          <a:xfrm>
            <a:off x="1020611" y="2697961"/>
            <a:ext cx="2239802" cy="2263079"/>
            <a:chOff x="3327680" y="971340"/>
            <a:chExt cx="1234272" cy="1234273"/>
          </a:xfrm>
          <a:solidFill>
            <a:srgbClr val="B0252A"/>
          </a:solidFill>
          <a:effectLst>
            <a:outerShdw blurRad="50800" dist="38100" dir="2700000" algn="tl" rotWithShape="0">
              <a:prstClr val="black">
                <a:alpha val="40000"/>
              </a:prstClr>
            </a:outerShdw>
          </a:effectLst>
        </p:grpSpPr>
        <p:sp>
          <p:nvSpPr>
            <p:cNvPr id="8" name="椭圆 7">
              <a:extLst>
                <a:ext uri="{FF2B5EF4-FFF2-40B4-BE49-F238E27FC236}">
                  <a16:creationId xmlns:a16="http://schemas.microsoft.com/office/drawing/2014/main" id="{85194F4E-DEAF-4567-91CB-C2F265C1C066}"/>
                </a:ext>
              </a:extLst>
            </p:cNvPr>
            <p:cNvSpPr/>
            <p:nvPr/>
          </p:nvSpPr>
          <p:spPr>
            <a:xfrm>
              <a:off x="3327680" y="971340"/>
              <a:ext cx="1234272" cy="1234273"/>
            </a:xfrm>
            <a:prstGeom prst="ellipse">
              <a:avLst/>
            </a:prstGeom>
            <a:grp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1" fontAlgn="auto" hangingPunct="1">
                <a:spcBef>
                  <a:spcPts val="0"/>
                </a:spcBef>
                <a:spcAft>
                  <a:spcPts val="0"/>
                </a:spcAft>
                <a:defRPr/>
              </a:pPr>
              <a:endParaRPr lang="zh-CN" altLang="en-US" sz="1350">
                <a:solidFill>
                  <a:prstClr val="white"/>
                </a:solidFill>
                <a:latin typeface="等线" panose="02010600030101010101" charset="-122"/>
                <a:ea typeface="等线" panose="02010600030101010101" charset="-122"/>
              </a:endParaRPr>
            </a:p>
          </p:txBody>
        </p:sp>
        <p:sp>
          <p:nvSpPr>
            <p:cNvPr id="9" name="椭圆 8">
              <a:extLst>
                <a:ext uri="{FF2B5EF4-FFF2-40B4-BE49-F238E27FC236}">
                  <a16:creationId xmlns:a16="http://schemas.microsoft.com/office/drawing/2014/main" id="{37ACFB08-28F6-4D7E-81DE-CAC0EE02404C}"/>
                </a:ext>
              </a:extLst>
            </p:cNvPr>
            <p:cNvSpPr/>
            <p:nvPr/>
          </p:nvSpPr>
          <p:spPr>
            <a:xfrm>
              <a:off x="3432350" y="1091083"/>
              <a:ext cx="1024932" cy="994787"/>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1" fontAlgn="auto" hangingPunct="1">
                <a:spcBef>
                  <a:spcPts val="0"/>
                </a:spcBef>
                <a:spcAft>
                  <a:spcPts val="0"/>
                </a:spcAft>
                <a:defRPr/>
              </a:pPr>
              <a:endParaRPr lang="zh-CN" altLang="en-US" sz="1350">
                <a:solidFill>
                  <a:prstClr val="white"/>
                </a:solidFill>
                <a:latin typeface="等线" panose="02010600030101010101" charset="-122"/>
                <a:ea typeface="等线" panose="02010600030101010101" charset="-122"/>
              </a:endParaRPr>
            </a:p>
          </p:txBody>
        </p:sp>
      </p:grpSp>
      <p:sp>
        <p:nvSpPr>
          <p:cNvPr id="10" name="矩形 9">
            <a:extLst>
              <a:ext uri="{FF2B5EF4-FFF2-40B4-BE49-F238E27FC236}">
                <a16:creationId xmlns:a16="http://schemas.microsoft.com/office/drawing/2014/main" id="{111F3015-8CED-4397-8135-9AC26852F699}"/>
              </a:ext>
            </a:extLst>
          </p:cNvPr>
          <p:cNvSpPr/>
          <p:nvPr/>
        </p:nvSpPr>
        <p:spPr>
          <a:xfrm>
            <a:off x="1300163" y="3325813"/>
            <a:ext cx="1681162" cy="785812"/>
          </a:xfrm>
          <a:prstGeom prst="rect">
            <a:avLst/>
          </a:prstGeom>
        </p:spPr>
        <p:txBody>
          <a:bodyPr wrap="none">
            <a:spAutoFit/>
          </a:bodyPr>
          <a:lstStyle/>
          <a:p>
            <a:pPr defTabSz="685800" eaLnBrk="1" fontAlgn="auto" hangingPunct="1">
              <a:spcBef>
                <a:spcPts val="0"/>
              </a:spcBef>
              <a:spcAft>
                <a:spcPts val="0"/>
              </a:spcAft>
              <a:defRPr/>
            </a:pPr>
            <a:r>
              <a:rPr lang="zh-CN" altLang="en-US" sz="45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目  录</a:t>
            </a:r>
            <a:endParaRPr lang="zh-CN" altLang="en-US" sz="4500" b="1" dirty="0">
              <a:solidFill>
                <a:prstClr val="white"/>
              </a:solidFill>
              <a:effectLst>
                <a:outerShdw blurRad="38100" dist="38100" dir="2700000" algn="tl">
                  <a:srgbClr val="000000">
                    <a:alpha val="43137"/>
                  </a:srgbClr>
                </a:outerShdw>
              </a:effectLst>
              <a:latin typeface="等线" panose="02010600030101010101" charset="-122"/>
              <a:ea typeface="等线" panose="02010600030101010101" charset="-122"/>
            </a:endParaRPr>
          </a:p>
        </p:txBody>
      </p:sp>
      <p:grpSp>
        <p:nvGrpSpPr>
          <p:cNvPr id="22535" name="组合 16">
            <a:extLst>
              <a:ext uri="{FF2B5EF4-FFF2-40B4-BE49-F238E27FC236}">
                <a16:creationId xmlns:a16="http://schemas.microsoft.com/office/drawing/2014/main" id="{1F9C4006-74CC-46B1-BCF2-C2D6CA12B83E}"/>
              </a:ext>
            </a:extLst>
          </p:cNvPr>
          <p:cNvGrpSpPr>
            <a:grpSpLocks/>
          </p:cNvGrpSpPr>
          <p:nvPr>
            <p:custDataLst>
              <p:tags r:id="rId1"/>
            </p:custDataLst>
          </p:nvPr>
        </p:nvGrpSpPr>
        <p:grpSpPr bwMode="auto">
          <a:xfrm>
            <a:off x="3978275" y="2181225"/>
            <a:ext cx="4914900" cy="855663"/>
            <a:chOff x="3327680" y="971340"/>
            <a:chExt cx="7092342" cy="1234273"/>
          </a:xfrm>
        </p:grpSpPr>
        <p:grpSp>
          <p:nvGrpSpPr>
            <p:cNvPr id="22543" name="组合 17">
              <a:extLst>
                <a:ext uri="{FF2B5EF4-FFF2-40B4-BE49-F238E27FC236}">
                  <a16:creationId xmlns:a16="http://schemas.microsoft.com/office/drawing/2014/main" id="{BD94DE3A-C613-4EB6-8BC9-9DF70264EBB0}"/>
                </a:ext>
              </a:extLst>
            </p:cNvPr>
            <p:cNvGrpSpPr>
              <a:grpSpLocks/>
            </p:cNvGrpSpPr>
            <p:nvPr/>
          </p:nvGrpSpPr>
          <p:grpSpPr bwMode="auto">
            <a:xfrm>
              <a:off x="3327680" y="971340"/>
              <a:ext cx="1234272" cy="1234273"/>
              <a:chOff x="3327680" y="971340"/>
              <a:chExt cx="1234272" cy="1234273"/>
            </a:xfrm>
          </p:grpSpPr>
          <p:sp>
            <p:nvSpPr>
              <p:cNvPr id="21" name="椭圆 20">
                <a:extLst>
                  <a:ext uri="{FF2B5EF4-FFF2-40B4-BE49-F238E27FC236}">
                    <a16:creationId xmlns:a16="http://schemas.microsoft.com/office/drawing/2014/main" id="{676B611B-AD0A-4E7E-970F-F0885806A52E}"/>
                  </a:ext>
                </a:extLst>
              </p:cNvPr>
              <p:cNvSpPr/>
              <p:nvPr>
                <p:custDataLst>
                  <p:tags r:id="rId14"/>
                </p:custDataLst>
              </p:nvPr>
            </p:nvSpPr>
            <p:spPr>
              <a:xfrm>
                <a:off x="3327680" y="971340"/>
                <a:ext cx="1234747"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1" fontAlgn="auto" hangingPunct="1">
                  <a:spcBef>
                    <a:spcPts val="0"/>
                  </a:spcBef>
                  <a:spcAft>
                    <a:spcPts val="0"/>
                  </a:spcAft>
                  <a:defRPr/>
                </a:pPr>
                <a:endParaRPr lang="zh-CN" altLang="en-US">
                  <a:solidFill>
                    <a:prstClr val="white"/>
                  </a:solidFill>
                  <a:latin typeface="等线" panose="02010600030101010101" charset="-122"/>
                  <a:ea typeface="等线" panose="02010600030101010101" charset="-122"/>
                </a:endParaRPr>
              </a:p>
            </p:txBody>
          </p:sp>
          <p:sp>
            <p:nvSpPr>
              <p:cNvPr id="22" name="椭圆 21">
                <a:extLst>
                  <a:ext uri="{FF2B5EF4-FFF2-40B4-BE49-F238E27FC236}">
                    <a16:creationId xmlns:a16="http://schemas.microsoft.com/office/drawing/2014/main" id="{3AE210D8-7F8D-47D1-8A27-BFDA54CEC8E0}"/>
                  </a:ext>
                </a:extLst>
              </p:cNvPr>
              <p:cNvSpPr/>
              <p:nvPr>
                <p:custDataLst>
                  <p:tags r:id="rId15"/>
                </p:custDataLst>
              </p:nvPr>
            </p:nvSpPr>
            <p:spPr>
              <a:xfrm>
                <a:off x="3433057" y="1090416"/>
                <a:ext cx="1023992" cy="996120"/>
              </a:xfrm>
              <a:prstGeom prst="ellipse">
                <a:avLst/>
              </a:prstGeom>
              <a:solidFill>
                <a:srgbClr val="FF9999"/>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1" fontAlgn="auto" hangingPunct="1">
                  <a:spcBef>
                    <a:spcPts val="0"/>
                  </a:spcBef>
                  <a:spcAft>
                    <a:spcPts val="0"/>
                  </a:spcAft>
                  <a:defRPr/>
                </a:pPr>
                <a:endParaRPr lang="zh-CN" altLang="en-US" dirty="0">
                  <a:solidFill>
                    <a:prstClr val="white"/>
                  </a:solidFill>
                  <a:latin typeface="等线" panose="02010600030101010101" charset="-122"/>
                  <a:ea typeface="等线" panose="02010600030101010101" charset="-122"/>
                </a:endParaRPr>
              </a:p>
            </p:txBody>
          </p:sp>
        </p:grpSp>
        <p:sp>
          <p:nvSpPr>
            <p:cNvPr id="22544" name="矩形 18">
              <a:extLst>
                <a:ext uri="{FF2B5EF4-FFF2-40B4-BE49-F238E27FC236}">
                  <a16:creationId xmlns:a16="http://schemas.microsoft.com/office/drawing/2014/main" id="{A168B4CD-B98E-459D-BB1B-BD62C1F4915B}"/>
                </a:ext>
              </a:extLst>
            </p:cNvPr>
            <p:cNvSpPr>
              <a:spLocks noChangeArrowheads="1"/>
            </p:cNvSpPr>
            <p:nvPr>
              <p:custDataLst>
                <p:tags r:id="rId12"/>
              </p:custDataLst>
            </p:nvPr>
          </p:nvSpPr>
          <p:spPr bwMode="auto">
            <a:xfrm>
              <a:off x="3647006" y="1155418"/>
              <a:ext cx="643574" cy="866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6858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6858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6858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6858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6858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300" b="1">
                  <a:solidFill>
                    <a:srgbClr val="000000"/>
                  </a:solidFill>
                  <a:latin typeface="微软雅黑" panose="020B0503020204020204" pitchFamily="34" charset="-122"/>
                  <a:ea typeface="微软雅黑" panose="020B0503020204020204" pitchFamily="34" charset="-122"/>
                </a:rPr>
                <a:t>1</a:t>
              </a:r>
              <a:endParaRPr lang="zh-CN" altLang="en-US" sz="3300" b="1">
                <a:solidFill>
                  <a:srgbClr val="000000"/>
                </a:solidFill>
                <a:latin typeface="微软雅黑" panose="020B0503020204020204" pitchFamily="34" charset="-122"/>
                <a:ea typeface="微软雅黑" panose="020B0503020204020204" pitchFamily="34" charset="-122"/>
              </a:endParaRPr>
            </a:p>
          </p:txBody>
        </p:sp>
        <p:sp>
          <p:nvSpPr>
            <p:cNvPr id="22545" name="矩形 19">
              <a:extLst>
                <a:ext uri="{FF2B5EF4-FFF2-40B4-BE49-F238E27FC236}">
                  <a16:creationId xmlns:a16="http://schemas.microsoft.com/office/drawing/2014/main" id="{F4217175-6A39-4DEC-B017-7404369B0859}"/>
                </a:ext>
              </a:extLst>
            </p:cNvPr>
            <p:cNvSpPr>
              <a:spLocks noChangeArrowheads="1"/>
            </p:cNvSpPr>
            <p:nvPr>
              <p:custDataLst>
                <p:tags r:id="rId13"/>
              </p:custDataLst>
            </p:nvPr>
          </p:nvSpPr>
          <p:spPr bwMode="auto">
            <a:xfrm>
              <a:off x="4924448" y="1234532"/>
              <a:ext cx="5495574" cy="577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b="1" dirty="0">
                  <a:solidFill>
                    <a:srgbClr val="000000"/>
                  </a:solidFill>
                  <a:latin typeface="微软雅黑" panose="020B0503020204020204" pitchFamily="34" charset="-122"/>
                  <a:ea typeface="微软雅黑" panose="020B0503020204020204" pitchFamily="34" charset="-122"/>
                </a:rPr>
                <a:t>RNN</a:t>
              </a:r>
              <a:endParaRPr lang="zh-CN" altLang="en-US" sz="2000" b="1" dirty="0">
                <a:solidFill>
                  <a:srgbClr val="000000"/>
                </a:solidFill>
                <a:latin typeface="微软雅黑" panose="020B0503020204020204" pitchFamily="34" charset="-122"/>
                <a:ea typeface="微软雅黑" panose="020B0503020204020204" pitchFamily="34" charset="-122"/>
              </a:endParaRPr>
            </a:p>
          </p:txBody>
        </p:sp>
      </p:grpSp>
      <p:grpSp>
        <p:nvGrpSpPr>
          <p:cNvPr id="22536" name="组合 28">
            <a:extLst>
              <a:ext uri="{FF2B5EF4-FFF2-40B4-BE49-F238E27FC236}">
                <a16:creationId xmlns:a16="http://schemas.microsoft.com/office/drawing/2014/main" id="{2E8786A6-75DC-4398-B4D7-9324C86F59D4}"/>
              </a:ext>
            </a:extLst>
          </p:cNvPr>
          <p:cNvGrpSpPr>
            <a:grpSpLocks/>
          </p:cNvGrpSpPr>
          <p:nvPr>
            <p:custDataLst>
              <p:tags r:id="rId2"/>
            </p:custDataLst>
          </p:nvPr>
        </p:nvGrpSpPr>
        <p:grpSpPr bwMode="auto">
          <a:xfrm>
            <a:off x="3961417" y="4395547"/>
            <a:ext cx="4708525" cy="854075"/>
            <a:chOff x="3327680" y="971340"/>
            <a:chExt cx="6795516" cy="1234273"/>
          </a:xfrm>
        </p:grpSpPr>
        <p:grpSp>
          <p:nvGrpSpPr>
            <p:cNvPr id="22538" name="组合 29">
              <a:extLst>
                <a:ext uri="{FF2B5EF4-FFF2-40B4-BE49-F238E27FC236}">
                  <a16:creationId xmlns:a16="http://schemas.microsoft.com/office/drawing/2014/main" id="{44A32181-8CD3-4DDB-9691-C25D0FF3229A}"/>
                </a:ext>
              </a:extLst>
            </p:cNvPr>
            <p:cNvGrpSpPr>
              <a:grpSpLocks/>
            </p:cNvGrpSpPr>
            <p:nvPr/>
          </p:nvGrpSpPr>
          <p:grpSpPr bwMode="auto">
            <a:xfrm>
              <a:off x="3327680" y="971340"/>
              <a:ext cx="1234272" cy="1234273"/>
              <a:chOff x="3327680" y="971340"/>
              <a:chExt cx="1234272" cy="1234273"/>
            </a:xfrm>
          </p:grpSpPr>
          <p:sp>
            <p:nvSpPr>
              <p:cNvPr id="3073" name="椭圆 3072">
                <a:extLst>
                  <a:ext uri="{FF2B5EF4-FFF2-40B4-BE49-F238E27FC236}">
                    <a16:creationId xmlns:a16="http://schemas.microsoft.com/office/drawing/2014/main" id="{EB04967A-0C14-4728-A929-AB16D0E47535}"/>
                  </a:ext>
                </a:extLst>
              </p:cNvPr>
              <p:cNvSpPr/>
              <p:nvPr>
                <p:custDataLst>
                  <p:tags r:id="rId10"/>
                </p:custDataLst>
              </p:nvPr>
            </p:nvSpPr>
            <p:spPr>
              <a:xfrm>
                <a:off x="3327680" y="971340"/>
                <a:ext cx="1234924"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1" fontAlgn="auto" hangingPunct="1">
                  <a:spcBef>
                    <a:spcPts val="0"/>
                  </a:spcBef>
                  <a:spcAft>
                    <a:spcPts val="0"/>
                  </a:spcAft>
                  <a:defRPr/>
                </a:pPr>
                <a:endParaRPr lang="zh-CN" altLang="en-US">
                  <a:solidFill>
                    <a:prstClr val="white"/>
                  </a:solidFill>
                  <a:latin typeface="等线" panose="02010600030101010101" charset="-122"/>
                  <a:ea typeface="等线" panose="02010600030101010101" charset="-122"/>
                </a:endParaRPr>
              </a:p>
            </p:txBody>
          </p:sp>
          <p:sp>
            <p:nvSpPr>
              <p:cNvPr id="3077" name="椭圆 3076">
                <a:extLst>
                  <a:ext uri="{FF2B5EF4-FFF2-40B4-BE49-F238E27FC236}">
                    <a16:creationId xmlns:a16="http://schemas.microsoft.com/office/drawing/2014/main" id="{BA62A7EF-8856-4674-BA53-FFAF3E2B3036}"/>
                  </a:ext>
                </a:extLst>
              </p:cNvPr>
              <p:cNvSpPr/>
              <p:nvPr>
                <p:custDataLst>
                  <p:tags r:id="rId11"/>
                </p:custDataLst>
              </p:nvPr>
            </p:nvSpPr>
            <p:spPr>
              <a:xfrm>
                <a:off x="3433072" y="1090638"/>
                <a:ext cx="1024140" cy="995677"/>
              </a:xfrm>
              <a:prstGeom prst="ellipse">
                <a:avLst/>
              </a:prstGeom>
              <a:solidFill>
                <a:srgbClr val="FF9999"/>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1" fontAlgn="auto" hangingPunct="1">
                  <a:spcBef>
                    <a:spcPts val="0"/>
                  </a:spcBef>
                  <a:spcAft>
                    <a:spcPts val="0"/>
                  </a:spcAft>
                  <a:defRPr/>
                </a:pPr>
                <a:endParaRPr lang="zh-CN" altLang="en-US" dirty="0">
                  <a:solidFill>
                    <a:prstClr val="white"/>
                  </a:solidFill>
                  <a:latin typeface="等线" panose="02010600030101010101" charset="-122"/>
                  <a:ea typeface="等线" panose="02010600030101010101" charset="-122"/>
                </a:endParaRPr>
              </a:p>
            </p:txBody>
          </p:sp>
        </p:grpSp>
        <p:sp>
          <p:nvSpPr>
            <p:cNvPr id="22539" name="矩形 30">
              <a:extLst>
                <a:ext uri="{FF2B5EF4-FFF2-40B4-BE49-F238E27FC236}">
                  <a16:creationId xmlns:a16="http://schemas.microsoft.com/office/drawing/2014/main" id="{C097D16E-8CE0-44C3-B7DE-15DAD1922671}"/>
                </a:ext>
              </a:extLst>
            </p:cNvPr>
            <p:cNvSpPr>
              <a:spLocks noChangeArrowheads="1"/>
            </p:cNvSpPr>
            <p:nvPr>
              <p:custDataLst>
                <p:tags r:id="rId8"/>
              </p:custDataLst>
            </p:nvPr>
          </p:nvSpPr>
          <p:spPr bwMode="auto">
            <a:xfrm>
              <a:off x="3623026" y="1166264"/>
              <a:ext cx="643574" cy="866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6858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6858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6858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6858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6858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300" b="1" dirty="0">
                  <a:solidFill>
                    <a:srgbClr val="000000"/>
                  </a:solidFill>
                  <a:latin typeface="微软雅黑" panose="020B0503020204020204" pitchFamily="34" charset="-122"/>
                  <a:ea typeface="微软雅黑" panose="020B0503020204020204" pitchFamily="34" charset="-122"/>
                </a:rPr>
                <a:t>3</a:t>
              </a:r>
              <a:endParaRPr lang="zh-CN" altLang="en-US" sz="3300" b="1" dirty="0">
                <a:solidFill>
                  <a:srgbClr val="000000"/>
                </a:solidFill>
                <a:latin typeface="微软雅黑" panose="020B0503020204020204" pitchFamily="34" charset="-122"/>
                <a:ea typeface="微软雅黑" panose="020B0503020204020204" pitchFamily="34" charset="-122"/>
              </a:endParaRPr>
            </a:p>
          </p:txBody>
        </p:sp>
        <p:sp>
          <p:nvSpPr>
            <p:cNvPr id="22540" name="矩形 3071">
              <a:extLst>
                <a:ext uri="{FF2B5EF4-FFF2-40B4-BE49-F238E27FC236}">
                  <a16:creationId xmlns:a16="http://schemas.microsoft.com/office/drawing/2014/main" id="{754381D2-993A-43C7-B4B8-4965AD173FA9}"/>
                </a:ext>
              </a:extLst>
            </p:cNvPr>
            <p:cNvSpPr>
              <a:spLocks noChangeArrowheads="1"/>
            </p:cNvSpPr>
            <p:nvPr>
              <p:custDataLst>
                <p:tags r:id="rId9"/>
              </p:custDataLst>
            </p:nvPr>
          </p:nvSpPr>
          <p:spPr bwMode="auto">
            <a:xfrm>
              <a:off x="4924444" y="1234532"/>
              <a:ext cx="5198752" cy="577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58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6858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6858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6858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6858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000" b="1">
                <a:solidFill>
                  <a:srgbClr val="000000"/>
                </a:solidFill>
                <a:latin typeface="微软雅黑" panose="020B0503020204020204" pitchFamily="34" charset="-122"/>
                <a:ea typeface="微软雅黑" panose="020B0503020204020204" pitchFamily="34" charset="-122"/>
              </a:endParaRPr>
            </a:p>
          </p:txBody>
        </p:sp>
      </p:grpSp>
      <p:sp>
        <p:nvSpPr>
          <p:cNvPr id="22537" name="文本框 3085">
            <a:extLst>
              <a:ext uri="{FF2B5EF4-FFF2-40B4-BE49-F238E27FC236}">
                <a16:creationId xmlns:a16="http://schemas.microsoft.com/office/drawing/2014/main" id="{75BDEEF2-052F-4258-A732-767FD38B31C6}"/>
              </a:ext>
            </a:extLst>
          </p:cNvPr>
          <p:cNvSpPr txBox="1">
            <a:spLocks noChangeArrowheads="1"/>
          </p:cNvSpPr>
          <p:nvPr/>
        </p:nvSpPr>
        <p:spPr bwMode="auto">
          <a:xfrm>
            <a:off x="5112005" y="4577667"/>
            <a:ext cx="46386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58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6858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6858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6858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6858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dirty="0">
                <a:latin typeface="微软雅黑" panose="020B0503020204020204" pitchFamily="34" charset="-122"/>
                <a:ea typeface="微软雅黑" panose="020B0503020204020204" pitchFamily="34" charset="-122"/>
              </a:rPr>
              <a:t>变体</a:t>
            </a:r>
          </a:p>
        </p:txBody>
      </p:sp>
      <p:grpSp>
        <p:nvGrpSpPr>
          <p:cNvPr id="23" name="组合 28">
            <a:extLst>
              <a:ext uri="{FF2B5EF4-FFF2-40B4-BE49-F238E27FC236}">
                <a16:creationId xmlns:a16="http://schemas.microsoft.com/office/drawing/2014/main" id="{B4943CA8-EE6C-490E-A7CE-9EF2950F313B}"/>
              </a:ext>
            </a:extLst>
          </p:cNvPr>
          <p:cNvGrpSpPr>
            <a:grpSpLocks/>
          </p:cNvGrpSpPr>
          <p:nvPr>
            <p:custDataLst>
              <p:tags r:id="rId3"/>
            </p:custDataLst>
          </p:nvPr>
        </p:nvGrpSpPr>
        <p:grpSpPr bwMode="auto">
          <a:xfrm>
            <a:off x="3978275" y="3189939"/>
            <a:ext cx="4708525" cy="854075"/>
            <a:chOff x="3327680" y="971340"/>
            <a:chExt cx="6795516" cy="1234273"/>
          </a:xfrm>
        </p:grpSpPr>
        <p:grpSp>
          <p:nvGrpSpPr>
            <p:cNvPr id="24" name="组合 29">
              <a:extLst>
                <a:ext uri="{FF2B5EF4-FFF2-40B4-BE49-F238E27FC236}">
                  <a16:creationId xmlns:a16="http://schemas.microsoft.com/office/drawing/2014/main" id="{5D3DA0E4-3E7A-4A08-8F9F-7EDC698CDFD1}"/>
                </a:ext>
              </a:extLst>
            </p:cNvPr>
            <p:cNvGrpSpPr>
              <a:grpSpLocks/>
            </p:cNvGrpSpPr>
            <p:nvPr/>
          </p:nvGrpSpPr>
          <p:grpSpPr bwMode="auto">
            <a:xfrm>
              <a:off x="3327680" y="971340"/>
              <a:ext cx="1234272" cy="1234273"/>
              <a:chOff x="3327680" y="971340"/>
              <a:chExt cx="1234272" cy="1234273"/>
            </a:xfrm>
          </p:grpSpPr>
          <p:sp>
            <p:nvSpPr>
              <p:cNvPr id="27" name="椭圆 26">
                <a:extLst>
                  <a:ext uri="{FF2B5EF4-FFF2-40B4-BE49-F238E27FC236}">
                    <a16:creationId xmlns:a16="http://schemas.microsoft.com/office/drawing/2014/main" id="{F1DFBF44-A44C-4027-98E0-671B90EA91F0}"/>
                  </a:ext>
                </a:extLst>
              </p:cNvPr>
              <p:cNvSpPr/>
              <p:nvPr>
                <p:custDataLst>
                  <p:tags r:id="rId6"/>
                </p:custDataLst>
              </p:nvPr>
            </p:nvSpPr>
            <p:spPr>
              <a:xfrm>
                <a:off x="3327680" y="971340"/>
                <a:ext cx="1234924"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1" fontAlgn="auto" hangingPunct="1">
                  <a:spcBef>
                    <a:spcPts val="0"/>
                  </a:spcBef>
                  <a:spcAft>
                    <a:spcPts val="0"/>
                  </a:spcAft>
                  <a:defRPr/>
                </a:pPr>
                <a:endParaRPr lang="zh-CN" altLang="en-US">
                  <a:solidFill>
                    <a:prstClr val="white"/>
                  </a:solidFill>
                  <a:latin typeface="等线" panose="02010600030101010101" charset="-122"/>
                  <a:ea typeface="等线" panose="02010600030101010101" charset="-122"/>
                </a:endParaRPr>
              </a:p>
            </p:txBody>
          </p:sp>
          <p:sp>
            <p:nvSpPr>
              <p:cNvPr id="28" name="椭圆 27">
                <a:extLst>
                  <a:ext uri="{FF2B5EF4-FFF2-40B4-BE49-F238E27FC236}">
                    <a16:creationId xmlns:a16="http://schemas.microsoft.com/office/drawing/2014/main" id="{29DCE474-EC64-4C6D-9067-A8828592C5F6}"/>
                  </a:ext>
                </a:extLst>
              </p:cNvPr>
              <p:cNvSpPr/>
              <p:nvPr>
                <p:custDataLst>
                  <p:tags r:id="rId7"/>
                </p:custDataLst>
              </p:nvPr>
            </p:nvSpPr>
            <p:spPr>
              <a:xfrm>
                <a:off x="3433072" y="1090638"/>
                <a:ext cx="1024140" cy="995677"/>
              </a:xfrm>
              <a:prstGeom prst="ellipse">
                <a:avLst/>
              </a:prstGeom>
              <a:solidFill>
                <a:srgbClr val="FF9999"/>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1" fontAlgn="auto" hangingPunct="1">
                  <a:spcBef>
                    <a:spcPts val="0"/>
                  </a:spcBef>
                  <a:spcAft>
                    <a:spcPts val="0"/>
                  </a:spcAft>
                  <a:defRPr/>
                </a:pPr>
                <a:endParaRPr lang="zh-CN" altLang="en-US" dirty="0">
                  <a:solidFill>
                    <a:prstClr val="white"/>
                  </a:solidFill>
                  <a:latin typeface="等线" panose="02010600030101010101" charset="-122"/>
                  <a:ea typeface="等线" panose="02010600030101010101" charset="-122"/>
                </a:endParaRPr>
              </a:p>
            </p:txBody>
          </p:sp>
        </p:grpSp>
        <p:sp>
          <p:nvSpPr>
            <p:cNvPr id="25" name="矩形 30">
              <a:extLst>
                <a:ext uri="{FF2B5EF4-FFF2-40B4-BE49-F238E27FC236}">
                  <a16:creationId xmlns:a16="http://schemas.microsoft.com/office/drawing/2014/main" id="{75F2637C-C87F-4AEB-B871-9FF1570A013A}"/>
                </a:ext>
              </a:extLst>
            </p:cNvPr>
            <p:cNvSpPr>
              <a:spLocks noChangeArrowheads="1"/>
            </p:cNvSpPr>
            <p:nvPr>
              <p:custDataLst>
                <p:tags r:id="rId4"/>
              </p:custDataLst>
            </p:nvPr>
          </p:nvSpPr>
          <p:spPr bwMode="auto">
            <a:xfrm>
              <a:off x="3623026" y="1166264"/>
              <a:ext cx="643574" cy="866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6858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6858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6858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6858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6858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300" b="1">
                  <a:solidFill>
                    <a:srgbClr val="000000"/>
                  </a:solidFill>
                  <a:latin typeface="微软雅黑" panose="020B0503020204020204" pitchFamily="34" charset="-122"/>
                  <a:ea typeface="微软雅黑" panose="020B0503020204020204" pitchFamily="34" charset="-122"/>
                </a:rPr>
                <a:t>2</a:t>
              </a:r>
              <a:endParaRPr lang="zh-CN" altLang="en-US" sz="3300" b="1">
                <a:solidFill>
                  <a:srgbClr val="000000"/>
                </a:solidFill>
                <a:latin typeface="微软雅黑" panose="020B0503020204020204" pitchFamily="34" charset="-122"/>
                <a:ea typeface="微软雅黑" panose="020B0503020204020204" pitchFamily="34" charset="-122"/>
              </a:endParaRPr>
            </a:p>
          </p:txBody>
        </p:sp>
        <p:sp>
          <p:nvSpPr>
            <p:cNvPr id="26" name="矩形 3071">
              <a:extLst>
                <a:ext uri="{FF2B5EF4-FFF2-40B4-BE49-F238E27FC236}">
                  <a16:creationId xmlns:a16="http://schemas.microsoft.com/office/drawing/2014/main" id="{C8B2D982-A2CE-4AEF-8997-B8895410A7BB}"/>
                </a:ext>
              </a:extLst>
            </p:cNvPr>
            <p:cNvSpPr>
              <a:spLocks noChangeArrowheads="1"/>
            </p:cNvSpPr>
            <p:nvPr>
              <p:custDataLst>
                <p:tags r:id="rId5"/>
              </p:custDataLst>
            </p:nvPr>
          </p:nvSpPr>
          <p:spPr bwMode="auto">
            <a:xfrm>
              <a:off x="4924444" y="1234532"/>
              <a:ext cx="5198752" cy="577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58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6858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6858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6858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6858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000" b="1">
                <a:solidFill>
                  <a:srgbClr val="000000"/>
                </a:solidFill>
                <a:latin typeface="微软雅黑" panose="020B0503020204020204" pitchFamily="34" charset="-122"/>
                <a:ea typeface="微软雅黑" panose="020B0503020204020204" pitchFamily="34" charset="-122"/>
              </a:endParaRPr>
            </a:p>
          </p:txBody>
        </p:sp>
      </p:grpSp>
      <p:sp>
        <p:nvSpPr>
          <p:cNvPr id="2" name="文本框 1">
            <a:extLst>
              <a:ext uri="{FF2B5EF4-FFF2-40B4-BE49-F238E27FC236}">
                <a16:creationId xmlns:a16="http://schemas.microsoft.com/office/drawing/2014/main" id="{642DDA7F-0704-40A2-9AA6-5AF2AE7D1B04}"/>
              </a:ext>
            </a:extLst>
          </p:cNvPr>
          <p:cNvSpPr txBox="1"/>
          <p:nvPr/>
        </p:nvSpPr>
        <p:spPr>
          <a:xfrm>
            <a:off x="5094076" y="3460168"/>
            <a:ext cx="813043" cy="369332"/>
          </a:xfrm>
          <a:prstGeom prst="rect">
            <a:avLst/>
          </a:prstGeom>
          <a:noFill/>
        </p:spPr>
        <p:txBody>
          <a:bodyPr wrap="none" rtlCol="0">
            <a:spAutoFit/>
          </a:bodyPr>
          <a:lstStyle/>
          <a:p>
            <a:r>
              <a:rPr lang="en-US" altLang="zh-CN" b="1" dirty="0"/>
              <a:t>LSTM</a:t>
            </a:r>
            <a:endParaRPr lang="zh-CN" altLang="en-US"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4">
            <a:extLst>
              <a:ext uri="{FF2B5EF4-FFF2-40B4-BE49-F238E27FC236}">
                <a16:creationId xmlns:a16="http://schemas.microsoft.com/office/drawing/2014/main" id="{1D39026D-ED98-4484-85F4-0E75437C4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65ECC5DB-92CC-4B05-93FC-988AB8FE1A21}"/>
              </a:ext>
            </a:extLst>
          </p:cNvPr>
          <p:cNvPicPr>
            <a:picLocks noChangeAspect="1"/>
          </p:cNvPicPr>
          <p:nvPr/>
        </p:nvPicPr>
        <p:blipFill>
          <a:blip r:embed="rId4"/>
          <a:stretch>
            <a:fillRect/>
          </a:stretch>
        </p:blipFill>
        <p:spPr>
          <a:xfrm>
            <a:off x="251520" y="1340768"/>
            <a:ext cx="4263705" cy="2528116"/>
          </a:xfrm>
          <a:prstGeom prst="rect">
            <a:avLst/>
          </a:prstGeom>
        </p:spPr>
      </p:pic>
      <p:pic>
        <p:nvPicPr>
          <p:cNvPr id="11" name="图片 10">
            <a:extLst>
              <a:ext uri="{FF2B5EF4-FFF2-40B4-BE49-F238E27FC236}">
                <a16:creationId xmlns:a16="http://schemas.microsoft.com/office/drawing/2014/main" id="{36662B5A-E83C-4C96-B48E-5754FAC6FB88}"/>
              </a:ext>
            </a:extLst>
          </p:cNvPr>
          <p:cNvPicPr>
            <a:picLocks noChangeAspect="1"/>
          </p:cNvPicPr>
          <p:nvPr/>
        </p:nvPicPr>
        <p:blipFill>
          <a:blip r:embed="rId5"/>
          <a:stretch>
            <a:fillRect/>
          </a:stretch>
        </p:blipFill>
        <p:spPr>
          <a:xfrm>
            <a:off x="82301" y="3938338"/>
            <a:ext cx="4633715" cy="2694580"/>
          </a:xfrm>
          <a:prstGeom prst="rect">
            <a:avLst/>
          </a:prstGeom>
        </p:spPr>
      </p:pic>
      <p:pic>
        <p:nvPicPr>
          <p:cNvPr id="1028" name="Picture 4">
            <a:extLst>
              <a:ext uri="{FF2B5EF4-FFF2-40B4-BE49-F238E27FC236}">
                <a16:creationId xmlns:a16="http://schemas.microsoft.com/office/drawing/2014/main" id="{9B0F206F-4B46-4733-A9BE-5ADFB0FDB7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37468" y="1320530"/>
            <a:ext cx="3198878" cy="24924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29830D1-132F-408B-9569-890B8A6955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8207" y="3937612"/>
            <a:ext cx="3372225" cy="2655627"/>
          </a:xfrm>
          <a:prstGeom prst="rect">
            <a:avLst/>
          </a:prstGeom>
          <a:noFill/>
          <a:extLst>
            <a:ext uri="{909E8E84-426E-40DD-AFC4-6F175D3DCCD1}">
              <a14:hiddenFill xmlns:a14="http://schemas.microsoft.com/office/drawing/2010/main">
                <a:solidFill>
                  <a:srgbClr val="FFFFFF"/>
                </a:solidFill>
              </a14:hiddenFill>
            </a:ext>
          </a:extLst>
        </p:spPr>
      </p:pic>
      <p:sp>
        <p:nvSpPr>
          <p:cNvPr id="30" name="文本框 29">
            <a:extLst>
              <a:ext uri="{FF2B5EF4-FFF2-40B4-BE49-F238E27FC236}">
                <a16:creationId xmlns:a16="http://schemas.microsoft.com/office/drawing/2014/main" id="{E48F9597-C140-46D3-BCC2-0DF23533AA2E}"/>
              </a:ext>
            </a:extLst>
          </p:cNvPr>
          <p:cNvSpPr txBox="1"/>
          <p:nvPr/>
        </p:nvSpPr>
        <p:spPr>
          <a:xfrm>
            <a:off x="251520" y="1007294"/>
            <a:ext cx="1035348"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1-to-n:</a:t>
            </a:r>
            <a:endParaRPr lang="zh-CN" altLang="en-US" sz="2000" dirty="0">
              <a:latin typeface="微软雅黑" panose="020B0503020204020204" pitchFamily="34" charset="-122"/>
              <a:ea typeface="微软雅黑" panose="020B0503020204020204" pitchFamily="34" charset="-122"/>
            </a:endParaRPr>
          </a:p>
        </p:txBody>
      </p:sp>
      <p:sp>
        <p:nvSpPr>
          <p:cNvPr id="160" name="文本框 159">
            <a:extLst>
              <a:ext uri="{FF2B5EF4-FFF2-40B4-BE49-F238E27FC236}">
                <a16:creationId xmlns:a16="http://schemas.microsoft.com/office/drawing/2014/main" id="{583DECA9-BE61-46B2-9525-938F2BC9176D}"/>
              </a:ext>
            </a:extLst>
          </p:cNvPr>
          <p:cNvSpPr txBox="1"/>
          <p:nvPr/>
        </p:nvSpPr>
        <p:spPr>
          <a:xfrm>
            <a:off x="4616772" y="998657"/>
            <a:ext cx="1035348"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1-to-n:</a:t>
            </a:r>
            <a:endParaRPr lang="zh-CN" altLang="en-US" sz="2000" dirty="0">
              <a:latin typeface="微软雅黑" panose="020B0503020204020204" pitchFamily="34" charset="-122"/>
              <a:ea typeface="微软雅黑" panose="020B0503020204020204" pitchFamily="34" charset="-122"/>
            </a:endParaRPr>
          </a:p>
        </p:txBody>
      </p:sp>
      <p:sp>
        <p:nvSpPr>
          <p:cNvPr id="161" name="文本框 160">
            <a:extLst>
              <a:ext uri="{FF2B5EF4-FFF2-40B4-BE49-F238E27FC236}">
                <a16:creationId xmlns:a16="http://schemas.microsoft.com/office/drawing/2014/main" id="{89E5939B-D9C4-4EF8-84D4-C8038D640350}"/>
              </a:ext>
            </a:extLst>
          </p:cNvPr>
          <p:cNvSpPr txBox="1"/>
          <p:nvPr/>
        </p:nvSpPr>
        <p:spPr>
          <a:xfrm>
            <a:off x="233591" y="3843411"/>
            <a:ext cx="1035348"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n-to-1:</a:t>
            </a:r>
            <a:endParaRPr lang="zh-CN" altLang="en-US" sz="2000" dirty="0">
              <a:latin typeface="微软雅黑" panose="020B0503020204020204" pitchFamily="34" charset="-122"/>
              <a:ea typeface="微软雅黑" panose="020B0503020204020204" pitchFamily="34" charset="-122"/>
            </a:endParaRPr>
          </a:p>
        </p:txBody>
      </p:sp>
      <p:sp>
        <p:nvSpPr>
          <p:cNvPr id="162" name="文本框 161">
            <a:extLst>
              <a:ext uri="{FF2B5EF4-FFF2-40B4-BE49-F238E27FC236}">
                <a16:creationId xmlns:a16="http://schemas.microsoft.com/office/drawing/2014/main" id="{C1350609-BDB3-4224-8423-ED56A3563BCC}"/>
              </a:ext>
            </a:extLst>
          </p:cNvPr>
          <p:cNvSpPr txBox="1"/>
          <p:nvPr/>
        </p:nvSpPr>
        <p:spPr>
          <a:xfrm>
            <a:off x="4688780" y="3824898"/>
            <a:ext cx="1043363"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n-to-n:</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756134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4">
            <a:extLst>
              <a:ext uri="{FF2B5EF4-FFF2-40B4-BE49-F238E27FC236}">
                <a16:creationId xmlns:a16="http://schemas.microsoft.com/office/drawing/2014/main" id="{1D39026D-ED98-4484-85F4-0E75437C4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a:extLst>
              <a:ext uri="{FF2B5EF4-FFF2-40B4-BE49-F238E27FC236}">
                <a16:creationId xmlns:a16="http://schemas.microsoft.com/office/drawing/2014/main" id="{0AC4CE1D-EE19-4F7E-9EA6-F8F511F0AEDF}"/>
              </a:ext>
            </a:extLst>
          </p:cNvPr>
          <p:cNvPicPr>
            <a:picLocks noChangeAspect="1" noChangeArrowheads="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l="39900" b="54942"/>
          <a:stretch/>
        </p:blipFill>
        <p:spPr bwMode="auto">
          <a:xfrm>
            <a:off x="5048654" y="1559594"/>
            <a:ext cx="4121696" cy="20128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1222911-61AC-42C5-BE5C-43A3C7F662E7}"/>
              </a:ext>
            </a:extLst>
          </p:cNvPr>
          <p:cNvPicPr>
            <a:picLocks noChangeAspect="1" noChangeArrowheads="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t="45812"/>
          <a:stretch/>
        </p:blipFill>
        <p:spPr bwMode="auto">
          <a:xfrm>
            <a:off x="107504" y="1700808"/>
            <a:ext cx="5302407" cy="187162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902EE26-307A-40B6-8789-0C73E970A36F}"/>
              </a:ext>
            </a:extLst>
          </p:cNvPr>
          <p:cNvPicPr>
            <a:picLocks noChangeAspect="1" noChangeArrowheads="1"/>
          </p:cNvPicPr>
          <p:nvPr/>
        </p:nvPicPr>
        <p:blipFill rotWithShape="1">
          <a:blip r:embed="rId7">
            <a:clrChange>
              <a:clrFrom>
                <a:srgbClr val="FFFFFF"/>
              </a:clrFrom>
              <a:clrTo>
                <a:srgbClr val="FFFFFF">
                  <a:alpha val="0"/>
                </a:srgbClr>
              </a:clrTo>
            </a:clrChange>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59188"/>
          <a:stretch/>
        </p:blipFill>
        <p:spPr bwMode="auto">
          <a:xfrm>
            <a:off x="630170" y="4080497"/>
            <a:ext cx="2798875" cy="27527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156A8F74-45C5-4414-86CB-3F4D52CDA31C}"/>
              </a:ext>
            </a:extLst>
          </p:cNvPr>
          <p:cNvPicPr>
            <a:picLocks noChangeAspect="1" noChangeArrowheads="1"/>
          </p:cNvPicPr>
          <p:nvPr/>
        </p:nvPicPr>
        <p:blipFill rotWithShape="1">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rightnessContrast contrast="40000"/>
                    </a14:imgEffect>
                  </a14:imgLayer>
                </a14:imgProps>
              </a:ext>
              <a:ext uri="{28A0092B-C50C-407E-A947-70E740481C1C}">
                <a14:useLocalDpi xmlns:a14="http://schemas.microsoft.com/office/drawing/2010/main" val="0"/>
              </a:ext>
            </a:extLst>
          </a:blip>
          <a:srcRect l="60899"/>
          <a:stretch/>
        </p:blipFill>
        <p:spPr bwMode="auto">
          <a:xfrm>
            <a:off x="5804601" y="3932471"/>
            <a:ext cx="2681517" cy="379095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33833263-7AA8-435E-B66C-BB76C3F514D9}"/>
              </a:ext>
            </a:extLst>
          </p:cNvPr>
          <p:cNvSpPr txBox="1"/>
          <p:nvPr/>
        </p:nvSpPr>
        <p:spPr>
          <a:xfrm>
            <a:off x="165820" y="1079278"/>
            <a:ext cx="2758769"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Encoder-to-Decoder:</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36523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页脚占位符 3">
            <a:extLst>
              <a:ext uri="{FF2B5EF4-FFF2-40B4-BE49-F238E27FC236}">
                <a16:creationId xmlns:a16="http://schemas.microsoft.com/office/drawing/2014/main" id="{3B3749E0-E363-428D-AE97-A319B1947367}"/>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685800">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defTabSz="68580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defTabSz="6858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defTabSz="6858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defTabSz="6858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a:lnSpc>
                <a:spcPct val="100000"/>
              </a:lnSpc>
              <a:spcBef>
                <a:spcPct val="0"/>
              </a:spcBef>
              <a:buFontTx/>
              <a:buNone/>
            </a:pPr>
            <a:r>
              <a:rPr lang="zh-CN" altLang="en-US" sz="900">
                <a:solidFill>
                  <a:srgbClr val="404040"/>
                </a:solidFill>
                <a:latin typeface="思源黑体 CN Medium"/>
                <a:ea typeface="思源黑体 CN Medium"/>
                <a:cs typeface="思源黑体 CN Medium"/>
              </a:rPr>
              <a:t>西安电子科技大学</a:t>
            </a:r>
          </a:p>
        </p:txBody>
      </p:sp>
      <p:sp>
        <p:nvSpPr>
          <p:cNvPr id="51203" name="灯片编号占位符 4">
            <a:extLst>
              <a:ext uri="{FF2B5EF4-FFF2-40B4-BE49-F238E27FC236}">
                <a16:creationId xmlns:a16="http://schemas.microsoft.com/office/drawing/2014/main" id="{9965D09B-E79E-4FDC-A863-D585E68E392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685800">
              <a:lnSpc>
                <a:spcPct val="90000"/>
              </a:lnSpc>
              <a:spcBef>
                <a:spcPts val="750"/>
              </a:spcBef>
              <a:buFont typeface="Arial" panose="020B0604020202020204" pitchFamily="34" charset="0"/>
              <a:buChar char="•"/>
              <a:defRPr sz="2100">
                <a:solidFill>
                  <a:schemeClr val="tx1"/>
                </a:solidFill>
                <a:latin typeface="等线" panose="02010600030101010101" pitchFamily="2" charset="-122"/>
                <a:ea typeface="等线" panose="02010600030101010101" pitchFamily="2" charset="-122"/>
              </a:defRPr>
            </a:lvl1pPr>
            <a:lvl2pPr marL="742950" indent="-285750" defTabSz="685800">
              <a:lnSpc>
                <a:spcPct val="90000"/>
              </a:lnSpc>
              <a:spcBef>
                <a:spcPts val="375"/>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2pPr>
            <a:lvl3pPr marL="1143000" indent="-228600" defTabSz="685800">
              <a:lnSpc>
                <a:spcPct val="90000"/>
              </a:lnSpc>
              <a:spcBef>
                <a:spcPts val="375"/>
              </a:spcBef>
              <a:buFont typeface="Arial" panose="020B0604020202020204" pitchFamily="34" charset="0"/>
              <a:buChar char="•"/>
              <a:defRPr sz="1500">
                <a:solidFill>
                  <a:schemeClr val="tx1"/>
                </a:solidFill>
                <a:latin typeface="等线" panose="02010600030101010101" pitchFamily="2" charset="-122"/>
                <a:ea typeface="等线" panose="02010600030101010101" pitchFamily="2" charset="-122"/>
              </a:defRPr>
            </a:lvl3pPr>
            <a:lvl4pPr marL="1600200" indent="-228600" defTabSz="6858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4pPr>
            <a:lvl5pPr marL="2057400" indent="-228600" defTabSz="685800">
              <a:lnSpc>
                <a:spcPct val="90000"/>
              </a:lnSpc>
              <a:spcBef>
                <a:spcPts val="375"/>
              </a:spcBef>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5pPr>
            <a:lvl6pPr marL="25146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6pPr>
            <a:lvl7pPr marL="29718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7pPr>
            <a:lvl8pPr marL="34290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8pPr>
            <a:lvl9pPr marL="3886200" indent="-22860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等线" panose="02010600030101010101" pitchFamily="2" charset="-122"/>
                <a:ea typeface="等线" panose="02010600030101010101" pitchFamily="2" charset="-122"/>
              </a:defRPr>
            </a:lvl9pPr>
          </a:lstStyle>
          <a:p>
            <a:pPr>
              <a:lnSpc>
                <a:spcPct val="100000"/>
              </a:lnSpc>
              <a:spcBef>
                <a:spcPct val="0"/>
              </a:spcBef>
              <a:buFontTx/>
              <a:buNone/>
            </a:pPr>
            <a:fld id="{6B55C640-CFB8-471A-94B2-8C1707E0A285}" type="slidenum">
              <a:rPr lang="zh-CN" altLang="en-US" sz="900" smtClean="0">
                <a:solidFill>
                  <a:srgbClr val="404040"/>
                </a:solidFill>
                <a:latin typeface="思源黑体 CN Medium"/>
                <a:ea typeface="思源黑体 CN Medium"/>
                <a:cs typeface="思源黑体 CN Medium"/>
              </a:rPr>
              <a:pPr>
                <a:lnSpc>
                  <a:spcPct val="100000"/>
                </a:lnSpc>
                <a:spcBef>
                  <a:spcPct val="0"/>
                </a:spcBef>
                <a:buFontTx/>
                <a:buNone/>
              </a:pPr>
              <a:t>22</a:t>
            </a:fld>
            <a:endParaRPr lang="zh-CN" altLang="en-US" sz="900">
              <a:solidFill>
                <a:srgbClr val="404040"/>
              </a:solidFill>
              <a:latin typeface="思源黑体 CN Medium"/>
              <a:ea typeface="思源黑体 CN Medium"/>
              <a:cs typeface="思源黑体 CN Medium"/>
            </a:endParaRPr>
          </a:p>
        </p:txBody>
      </p:sp>
      <p:sp>
        <p:nvSpPr>
          <p:cNvPr id="10" name="文本框 9">
            <a:extLst>
              <a:ext uri="{FF2B5EF4-FFF2-40B4-BE49-F238E27FC236}">
                <a16:creationId xmlns:a16="http://schemas.microsoft.com/office/drawing/2014/main" id="{3D07D4D3-6D94-4EA7-B81B-67A260F1A28B}"/>
              </a:ext>
            </a:extLst>
          </p:cNvPr>
          <p:cNvSpPr txBox="1"/>
          <p:nvPr/>
        </p:nvSpPr>
        <p:spPr>
          <a:xfrm>
            <a:off x="1930400" y="2244725"/>
            <a:ext cx="4960938" cy="1976438"/>
          </a:xfrm>
          <a:prstGeom prst="rect">
            <a:avLst/>
          </a:prstGeom>
          <a:noFill/>
        </p:spPr>
        <p:txBody>
          <a:bodyPr>
            <a:spAutoFit/>
          </a:bodyPr>
          <a:lstStyle/>
          <a:p>
            <a:pPr algn="ctr" defTabSz="685800" eaLnBrk="1" fontAlgn="auto">
              <a:lnSpc>
                <a:spcPct val="130000"/>
              </a:lnSpc>
              <a:spcBef>
                <a:spcPts val="0"/>
              </a:spcBef>
              <a:spcAft>
                <a:spcPts val="0"/>
              </a:spcAft>
              <a:defRPr/>
            </a:pPr>
            <a:r>
              <a:rPr lang="zh-CN" altLang="en-US" sz="4950" spc="75" dirty="0">
                <a:solidFill>
                  <a:srgbClr val="AF2125"/>
                </a:solidFill>
                <a:latin typeface="思源宋体 Heavy" panose="02020900000000000000" pitchFamily="18" charset="-122"/>
                <a:ea typeface="思源宋体 Heavy" panose="02020900000000000000" pitchFamily="18" charset="-122"/>
              </a:rPr>
              <a:t>谢谢</a:t>
            </a:r>
          </a:p>
          <a:p>
            <a:pPr algn="ctr" defTabSz="685800" eaLnBrk="1" fontAlgn="auto">
              <a:lnSpc>
                <a:spcPct val="130000"/>
              </a:lnSpc>
              <a:spcBef>
                <a:spcPts val="0"/>
              </a:spcBef>
              <a:spcAft>
                <a:spcPts val="0"/>
              </a:spcAft>
              <a:defRPr/>
            </a:pPr>
            <a:r>
              <a:rPr lang="en-US" altLang="zh-CN" sz="4950" spc="75" dirty="0">
                <a:solidFill>
                  <a:srgbClr val="AF2125"/>
                </a:solidFill>
                <a:latin typeface="思源宋体 Heavy" panose="02020900000000000000" pitchFamily="18" charset="-122"/>
                <a:ea typeface="思源宋体 Heavy" panose="02020900000000000000" pitchFamily="18" charset="-122"/>
              </a:rPr>
              <a:t>Thanks</a:t>
            </a:r>
            <a:endParaRPr lang="zh-CN" altLang="en-US" sz="4950" spc="75" dirty="0">
              <a:solidFill>
                <a:srgbClr val="AF2125"/>
              </a:solidFill>
              <a:latin typeface="思源宋体 Heavy" panose="02020900000000000000" pitchFamily="18" charset="-122"/>
              <a:ea typeface="思源宋体 Heavy" panose="02020900000000000000" pitchFamily="18" charset="-122"/>
            </a:endParaRPr>
          </a:p>
        </p:txBody>
      </p:sp>
      <p:sp>
        <p:nvSpPr>
          <p:cNvPr id="17" name="任意多边形: 形状 16">
            <a:extLst>
              <a:ext uri="{FF2B5EF4-FFF2-40B4-BE49-F238E27FC236}">
                <a16:creationId xmlns:a16="http://schemas.microsoft.com/office/drawing/2014/main" id="{31F341DC-7A3D-47FB-90ED-A2044D4440BC}"/>
              </a:ext>
            </a:extLst>
          </p:cNvPr>
          <p:cNvSpPr/>
          <p:nvPr/>
        </p:nvSpPr>
        <p:spPr>
          <a:xfrm>
            <a:off x="833438" y="2166938"/>
            <a:ext cx="1349375" cy="1349375"/>
          </a:xfrm>
          <a:custGeom>
            <a:avLst/>
            <a:gdLst>
              <a:gd name="connsiteX0" fmla="*/ 0 w 1800000"/>
              <a:gd name="connsiteY0" fmla="*/ 0 h 1800000"/>
              <a:gd name="connsiteX1" fmla="*/ 1800000 w 1800000"/>
              <a:gd name="connsiteY1" fmla="*/ 0 h 1800000"/>
              <a:gd name="connsiteX2" fmla="*/ 1800000 w 1800000"/>
              <a:gd name="connsiteY2" fmla="*/ 366040 h 1800000"/>
              <a:gd name="connsiteX3" fmla="*/ 1656604 w 1800000"/>
              <a:gd name="connsiteY3" fmla="*/ 366040 h 1800000"/>
              <a:gd name="connsiteX4" fmla="*/ 1656604 w 1800000"/>
              <a:gd name="connsiteY4" fmla="*/ 157793 h 1800000"/>
              <a:gd name="connsiteX5" fmla="*/ 172635 w 1800000"/>
              <a:gd name="connsiteY5" fmla="*/ 157793 h 1800000"/>
              <a:gd name="connsiteX6" fmla="*/ 172635 w 1800000"/>
              <a:gd name="connsiteY6" fmla="*/ 1641762 h 1800000"/>
              <a:gd name="connsiteX7" fmla="*/ 900000 w 1800000"/>
              <a:gd name="connsiteY7" fmla="*/ 1641762 h 1800000"/>
              <a:gd name="connsiteX8" fmla="*/ 900000 w 1800000"/>
              <a:gd name="connsiteY8" fmla="*/ 1800000 h 1800000"/>
              <a:gd name="connsiteX9" fmla="*/ 0 w 1800000"/>
              <a:gd name="connsiteY9" fmla="*/ 180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0" y="0"/>
                </a:moveTo>
                <a:lnTo>
                  <a:pt x="1800000" y="0"/>
                </a:lnTo>
                <a:lnTo>
                  <a:pt x="1800000" y="366040"/>
                </a:lnTo>
                <a:lnTo>
                  <a:pt x="1656604" y="366040"/>
                </a:lnTo>
                <a:lnTo>
                  <a:pt x="1656604" y="157793"/>
                </a:lnTo>
                <a:lnTo>
                  <a:pt x="172635" y="157793"/>
                </a:lnTo>
                <a:lnTo>
                  <a:pt x="172635" y="1641762"/>
                </a:lnTo>
                <a:lnTo>
                  <a:pt x="900000" y="1641762"/>
                </a:lnTo>
                <a:lnTo>
                  <a:pt x="900000" y="1800000"/>
                </a:lnTo>
                <a:lnTo>
                  <a:pt x="0" y="1800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1" fontAlgn="auto" hangingPunct="1">
              <a:spcBef>
                <a:spcPts val="0"/>
              </a:spcBef>
              <a:spcAft>
                <a:spcPts val="0"/>
              </a:spcAft>
              <a:defRPr/>
            </a:pPr>
            <a:endParaRPr lang="zh-CN" altLang="en-US" sz="1350">
              <a:solidFill>
                <a:prstClr val="white"/>
              </a:solidFill>
            </a:endParaRPr>
          </a:p>
        </p:txBody>
      </p:sp>
      <p:sp>
        <p:nvSpPr>
          <p:cNvPr id="19" name="任意多边形: 形状 18">
            <a:extLst>
              <a:ext uri="{FF2B5EF4-FFF2-40B4-BE49-F238E27FC236}">
                <a16:creationId xmlns:a16="http://schemas.microsoft.com/office/drawing/2014/main" id="{9CEC4CC3-B1FE-48C2-858D-C31013986CAE}"/>
              </a:ext>
            </a:extLst>
          </p:cNvPr>
          <p:cNvSpPr/>
          <p:nvPr/>
        </p:nvSpPr>
        <p:spPr>
          <a:xfrm>
            <a:off x="22225" y="5056188"/>
            <a:ext cx="9151938" cy="944562"/>
          </a:xfrm>
          <a:custGeom>
            <a:avLst/>
            <a:gdLst>
              <a:gd name="connsiteX0" fmla="*/ 10160 w 12222480"/>
              <a:gd name="connsiteY0" fmla="*/ 1087120 h 1910080"/>
              <a:gd name="connsiteX1" fmla="*/ 12222480 w 12222480"/>
              <a:gd name="connsiteY1" fmla="*/ 0 h 1910080"/>
              <a:gd name="connsiteX2" fmla="*/ 12222480 w 12222480"/>
              <a:gd name="connsiteY2" fmla="*/ 1910080 h 1910080"/>
              <a:gd name="connsiteX3" fmla="*/ 0 w 12222480"/>
              <a:gd name="connsiteY3" fmla="*/ 1899920 h 1910080"/>
              <a:gd name="connsiteX4" fmla="*/ 10160 w 12222480"/>
              <a:gd name="connsiteY4" fmla="*/ 1087120 h 1910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2480" h="1910080">
                <a:moveTo>
                  <a:pt x="10160" y="1087120"/>
                </a:moveTo>
                <a:lnTo>
                  <a:pt x="12222480" y="0"/>
                </a:lnTo>
                <a:lnTo>
                  <a:pt x="12222480" y="1910080"/>
                </a:lnTo>
                <a:lnTo>
                  <a:pt x="0" y="1899920"/>
                </a:lnTo>
                <a:lnTo>
                  <a:pt x="10160" y="108712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1" fontAlgn="auto" hangingPunct="1">
              <a:spcBef>
                <a:spcPts val="0"/>
              </a:spcBef>
              <a:spcAft>
                <a:spcPts val="0"/>
              </a:spcAft>
              <a:defRPr/>
            </a:pPr>
            <a:endParaRPr lang="zh-CN" altLang="en-US" sz="1350">
              <a:solidFill>
                <a:prstClr val="white"/>
              </a:solidFill>
            </a:endParaRPr>
          </a:p>
        </p:txBody>
      </p:sp>
      <p:sp>
        <p:nvSpPr>
          <p:cNvPr id="20" name="任意多边形: 形状 19">
            <a:extLst>
              <a:ext uri="{FF2B5EF4-FFF2-40B4-BE49-F238E27FC236}">
                <a16:creationId xmlns:a16="http://schemas.microsoft.com/office/drawing/2014/main" id="{9CDDD0CA-2F31-432C-9CDD-06CD52D6F1A7}"/>
              </a:ext>
            </a:extLst>
          </p:cNvPr>
          <p:cNvSpPr/>
          <p:nvPr/>
        </p:nvSpPr>
        <p:spPr>
          <a:xfrm flipH="1">
            <a:off x="-30163" y="5046663"/>
            <a:ext cx="9204326" cy="944562"/>
          </a:xfrm>
          <a:custGeom>
            <a:avLst/>
            <a:gdLst>
              <a:gd name="connsiteX0" fmla="*/ 10160 w 12222480"/>
              <a:gd name="connsiteY0" fmla="*/ 1087120 h 1910080"/>
              <a:gd name="connsiteX1" fmla="*/ 12222480 w 12222480"/>
              <a:gd name="connsiteY1" fmla="*/ 0 h 1910080"/>
              <a:gd name="connsiteX2" fmla="*/ 12222480 w 12222480"/>
              <a:gd name="connsiteY2" fmla="*/ 1910080 h 1910080"/>
              <a:gd name="connsiteX3" fmla="*/ 0 w 12222480"/>
              <a:gd name="connsiteY3" fmla="*/ 1899920 h 1910080"/>
              <a:gd name="connsiteX4" fmla="*/ 10160 w 12222480"/>
              <a:gd name="connsiteY4" fmla="*/ 1087120 h 1910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2480" h="1910080">
                <a:moveTo>
                  <a:pt x="10160" y="1087120"/>
                </a:moveTo>
                <a:lnTo>
                  <a:pt x="12222480" y="0"/>
                </a:lnTo>
                <a:lnTo>
                  <a:pt x="12222480" y="1910080"/>
                </a:lnTo>
                <a:lnTo>
                  <a:pt x="0" y="1899920"/>
                </a:lnTo>
                <a:lnTo>
                  <a:pt x="10160" y="108712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1" fontAlgn="auto" hangingPunct="1">
              <a:spcBef>
                <a:spcPts val="0"/>
              </a:spcBef>
              <a:spcAft>
                <a:spcPts val="0"/>
              </a:spcAft>
              <a:defRPr/>
            </a:pPr>
            <a:endParaRPr lang="zh-CN" altLang="en-US" sz="1350">
              <a:solidFill>
                <a:prstClr val="white"/>
              </a:solidFill>
            </a:endParaRPr>
          </a:p>
        </p:txBody>
      </p:sp>
      <p:sp>
        <p:nvSpPr>
          <p:cNvPr id="21" name="矩形 20">
            <a:extLst>
              <a:ext uri="{FF2B5EF4-FFF2-40B4-BE49-F238E27FC236}">
                <a16:creationId xmlns:a16="http://schemas.microsoft.com/office/drawing/2014/main" id="{E78B7E11-FECE-4FAD-B010-3553B62CAF12}"/>
              </a:ext>
            </a:extLst>
          </p:cNvPr>
          <p:cNvSpPr/>
          <p:nvPr/>
        </p:nvSpPr>
        <p:spPr>
          <a:xfrm>
            <a:off x="3025775" y="5457825"/>
            <a:ext cx="3146425" cy="336550"/>
          </a:xfrm>
          <a:prstGeom prst="rect">
            <a:avLst/>
          </a:prstGeom>
        </p:spPr>
        <p:txBody>
          <a:bodyPr>
            <a:spAutoFit/>
          </a:bodyPr>
          <a:lstStyle/>
          <a:p>
            <a:pPr algn="dist" defTabSz="685800" eaLnBrk="1" fontAlgn="auto">
              <a:lnSpc>
                <a:spcPct val="130000"/>
              </a:lnSpc>
              <a:spcBef>
                <a:spcPts val="0"/>
              </a:spcBef>
              <a:spcAft>
                <a:spcPts val="0"/>
              </a:spcAft>
              <a:defRPr/>
            </a:pPr>
            <a:r>
              <a:rPr lang="zh-CN" altLang="en-US" sz="1350" spc="75" dirty="0">
                <a:solidFill>
                  <a:srgbClr val="EB9597">
                    <a:lumMod val="20000"/>
                    <a:lumOff val="80000"/>
                  </a:srgbClr>
                </a:solidFill>
                <a:latin typeface="思源宋体 Heavy" panose="02020900000000000000" pitchFamily="18" charset="-122"/>
                <a:ea typeface="思源宋体 Heavy" panose="02020900000000000000" pitchFamily="18" charset="-122"/>
              </a:rPr>
              <a:t>厚德 求真 励学 笃行</a:t>
            </a:r>
            <a:endParaRPr lang="en-US" altLang="zh-CN" sz="1350" spc="75" dirty="0">
              <a:solidFill>
                <a:srgbClr val="EB9597">
                  <a:lumMod val="20000"/>
                  <a:lumOff val="80000"/>
                </a:srgbClr>
              </a:solidFill>
              <a:latin typeface="思源宋体 Heavy" panose="02020900000000000000" pitchFamily="18" charset="-122"/>
              <a:ea typeface="思源宋体 Heavy" panose="02020900000000000000" pitchFamily="18" charset="-122"/>
            </a:endParaRPr>
          </a:p>
        </p:txBody>
      </p:sp>
      <p:sp>
        <p:nvSpPr>
          <p:cNvPr id="11" name="任意多边形: 形状 10">
            <a:extLst>
              <a:ext uri="{FF2B5EF4-FFF2-40B4-BE49-F238E27FC236}">
                <a16:creationId xmlns:a16="http://schemas.microsoft.com/office/drawing/2014/main" id="{32F8272A-DC99-486A-BBEB-1DB23A3DACC0}"/>
              </a:ext>
            </a:extLst>
          </p:cNvPr>
          <p:cNvSpPr/>
          <p:nvPr/>
        </p:nvSpPr>
        <p:spPr>
          <a:xfrm rot="10800000">
            <a:off x="6745288" y="3600450"/>
            <a:ext cx="1349375" cy="1349375"/>
          </a:xfrm>
          <a:custGeom>
            <a:avLst/>
            <a:gdLst>
              <a:gd name="connsiteX0" fmla="*/ 0 w 1800000"/>
              <a:gd name="connsiteY0" fmla="*/ 0 h 1800000"/>
              <a:gd name="connsiteX1" fmla="*/ 1800000 w 1800000"/>
              <a:gd name="connsiteY1" fmla="*/ 0 h 1800000"/>
              <a:gd name="connsiteX2" fmla="*/ 1800000 w 1800000"/>
              <a:gd name="connsiteY2" fmla="*/ 366040 h 1800000"/>
              <a:gd name="connsiteX3" fmla="*/ 1656604 w 1800000"/>
              <a:gd name="connsiteY3" fmla="*/ 366040 h 1800000"/>
              <a:gd name="connsiteX4" fmla="*/ 1656604 w 1800000"/>
              <a:gd name="connsiteY4" fmla="*/ 157793 h 1800000"/>
              <a:gd name="connsiteX5" fmla="*/ 172635 w 1800000"/>
              <a:gd name="connsiteY5" fmla="*/ 157793 h 1800000"/>
              <a:gd name="connsiteX6" fmla="*/ 172635 w 1800000"/>
              <a:gd name="connsiteY6" fmla="*/ 1641762 h 1800000"/>
              <a:gd name="connsiteX7" fmla="*/ 900000 w 1800000"/>
              <a:gd name="connsiteY7" fmla="*/ 1641762 h 1800000"/>
              <a:gd name="connsiteX8" fmla="*/ 900000 w 1800000"/>
              <a:gd name="connsiteY8" fmla="*/ 1800000 h 1800000"/>
              <a:gd name="connsiteX9" fmla="*/ 0 w 1800000"/>
              <a:gd name="connsiteY9" fmla="*/ 180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0" y="0"/>
                </a:moveTo>
                <a:lnTo>
                  <a:pt x="1800000" y="0"/>
                </a:lnTo>
                <a:lnTo>
                  <a:pt x="1800000" y="366040"/>
                </a:lnTo>
                <a:lnTo>
                  <a:pt x="1656604" y="366040"/>
                </a:lnTo>
                <a:lnTo>
                  <a:pt x="1656604" y="157793"/>
                </a:lnTo>
                <a:lnTo>
                  <a:pt x="172635" y="157793"/>
                </a:lnTo>
                <a:lnTo>
                  <a:pt x="172635" y="1641762"/>
                </a:lnTo>
                <a:lnTo>
                  <a:pt x="900000" y="1641762"/>
                </a:lnTo>
                <a:lnTo>
                  <a:pt x="900000" y="1800000"/>
                </a:lnTo>
                <a:lnTo>
                  <a:pt x="0" y="1800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1" fontAlgn="auto" hangingPunct="1">
              <a:spcBef>
                <a:spcPts val="0"/>
              </a:spcBef>
              <a:spcAft>
                <a:spcPts val="0"/>
              </a:spcAft>
              <a:defRPr/>
            </a:pPr>
            <a:endParaRPr lang="zh-CN" altLang="en-US" sz="1350">
              <a:solidFill>
                <a:prstClr val="white"/>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78" name="组合 14">
            <a:extLst>
              <a:ext uri="{FF2B5EF4-FFF2-40B4-BE49-F238E27FC236}">
                <a16:creationId xmlns:a16="http://schemas.microsoft.com/office/drawing/2014/main" id="{5F76E671-7144-4D62-9538-8E562F6AE001}"/>
              </a:ext>
            </a:extLst>
          </p:cNvPr>
          <p:cNvGrpSpPr>
            <a:grpSpLocks/>
          </p:cNvGrpSpPr>
          <p:nvPr/>
        </p:nvGrpSpPr>
        <p:grpSpPr bwMode="auto">
          <a:xfrm>
            <a:off x="215900" y="2228850"/>
            <a:ext cx="5106988" cy="1878013"/>
            <a:chOff x="1087161" y="924560"/>
            <a:chExt cx="6810103" cy="2503655"/>
          </a:xfrm>
        </p:grpSpPr>
        <p:sp>
          <p:nvSpPr>
            <p:cNvPr id="8" name="文本框 7">
              <a:extLst>
                <a:ext uri="{FF2B5EF4-FFF2-40B4-BE49-F238E27FC236}">
                  <a16:creationId xmlns:a16="http://schemas.microsoft.com/office/drawing/2014/main" id="{D95C6D26-3363-465D-B4C8-E52A789BC7A9}"/>
                </a:ext>
              </a:extLst>
            </p:cNvPr>
            <p:cNvSpPr txBox="1"/>
            <p:nvPr/>
          </p:nvSpPr>
          <p:spPr>
            <a:xfrm>
              <a:off x="1353892" y="924560"/>
              <a:ext cx="664710" cy="1098392"/>
            </a:xfrm>
            <a:prstGeom prst="rect">
              <a:avLst/>
            </a:prstGeom>
            <a:noFill/>
          </p:spPr>
          <p:txBody>
            <a:bodyPr wrap="none">
              <a:spAutoFit/>
            </a:bodyPr>
            <a:lstStyle/>
            <a:p>
              <a:pPr algn="just" defTabSz="685800" eaLnBrk="1" fontAlgn="auto">
                <a:lnSpc>
                  <a:spcPct val="130000"/>
                </a:lnSpc>
                <a:spcBef>
                  <a:spcPts val="0"/>
                </a:spcBef>
                <a:spcAft>
                  <a:spcPts val="0"/>
                </a:spcAft>
                <a:defRPr/>
              </a:pPr>
              <a:r>
                <a:rPr lang="en-US" altLang="zh-CN" sz="4050" i="1" spc="75" dirty="0">
                  <a:solidFill>
                    <a:srgbClr val="AF2125"/>
                  </a:solidFill>
                  <a:latin typeface="思源宋体 Heavy" panose="02020900000000000000" pitchFamily="18" charset="-122"/>
                  <a:ea typeface="思源宋体 Heavy" panose="02020900000000000000" pitchFamily="18" charset="-122"/>
                </a:rPr>
                <a:t>1</a:t>
              </a:r>
              <a:endParaRPr lang="zh-CN" altLang="en-US" sz="4050" i="1" spc="75" dirty="0">
                <a:solidFill>
                  <a:srgbClr val="AF2125"/>
                </a:solidFill>
                <a:latin typeface="思源宋体 Heavy" panose="02020900000000000000" pitchFamily="18" charset="-122"/>
                <a:ea typeface="思源宋体 Heavy" panose="02020900000000000000" pitchFamily="18" charset="-122"/>
              </a:endParaRPr>
            </a:p>
          </p:txBody>
        </p:sp>
        <p:sp>
          <p:nvSpPr>
            <p:cNvPr id="10" name="文本框 9">
              <a:extLst>
                <a:ext uri="{FF2B5EF4-FFF2-40B4-BE49-F238E27FC236}">
                  <a16:creationId xmlns:a16="http://schemas.microsoft.com/office/drawing/2014/main" id="{0D5EF600-041E-4288-A135-5462F422B4CD}"/>
                </a:ext>
              </a:extLst>
            </p:cNvPr>
            <p:cNvSpPr txBox="1"/>
            <p:nvPr/>
          </p:nvSpPr>
          <p:spPr>
            <a:xfrm>
              <a:off x="1940277" y="1377461"/>
              <a:ext cx="1646957" cy="556603"/>
            </a:xfrm>
            <a:prstGeom prst="rect">
              <a:avLst/>
            </a:prstGeom>
            <a:noFill/>
          </p:spPr>
          <p:txBody>
            <a:bodyPr wrap="none">
              <a:spAutoFit/>
            </a:bodyPr>
            <a:lstStyle/>
            <a:p>
              <a:pPr algn="just" defTabSz="685800" eaLnBrk="1" fontAlgn="auto">
                <a:lnSpc>
                  <a:spcPct val="130000"/>
                </a:lnSpc>
                <a:spcBef>
                  <a:spcPts val="0"/>
                </a:spcBef>
                <a:spcAft>
                  <a:spcPts val="0"/>
                </a:spcAft>
                <a:defRPr/>
              </a:pPr>
              <a:r>
                <a:rPr lang="en-US" altLang="zh-CN" i="1" spc="75" dirty="0">
                  <a:solidFill>
                    <a:srgbClr val="AF2125"/>
                  </a:solidFill>
                  <a:latin typeface="思源宋体 Heavy" panose="02020900000000000000" pitchFamily="18" charset="-122"/>
                  <a:ea typeface="思源宋体 Heavy" panose="02020900000000000000" pitchFamily="18" charset="-122"/>
                </a:rPr>
                <a:t>Part One</a:t>
              </a:r>
              <a:endParaRPr lang="zh-CN" altLang="en-US" i="1" spc="75" dirty="0">
                <a:solidFill>
                  <a:srgbClr val="AF2125"/>
                </a:solidFill>
                <a:latin typeface="思源宋体 Heavy" panose="02020900000000000000" pitchFamily="18" charset="-122"/>
                <a:ea typeface="思源宋体 Heavy" panose="02020900000000000000" pitchFamily="18" charset="-122"/>
              </a:endParaRPr>
            </a:p>
          </p:txBody>
        </p:sp>
        <p:sp>
          <p:nvSpPr>
            <p:cNvPr id="11" name="文本框 10">
              <a:extLst>
                <a:ext uri="{FF2B5EF4-FFF2-40B4-BE49-F238E27FC236}">
                  <a16:creationId xmlns:a16="http://schemas.microsoft.com/office/drawing/2014/main" id="{5D220A5F-2C97-4874-AE32-AD4A8F167F63}"/>
                </a:ext>
              </a:extLst>
            </p:cNvPr>
            <p:cNvSpPr txBox="1"/>
            <p:nvPr/>
          </p:nvSpPr>
          <p:spPr>
            <a:xfrm>
              <a:off x="4330268" y="1957344"/>
              <a:ext cx="247679" cy="772472"/>
            </a:xfrm>
            <a:prstGeom prst="rect">
              <a:avLst/>
            </a:prstGeom>
            <a:noFill/>
          </p:spPr>
          <p:txBody>
            <a:bodyPr wrap="none">
              <a:spAutoFit/>
            </a:bodyPr>
            <a:lstStyle/>
            <a:p>
              <a:pPr algn="just" defTabSz="685800" eaLnBrk="1" fontAlgn="auto">
                <a:lnSpc>
                  <a:spcPct val="130000"/>
                </a:lnSpc>
                <a:spcBef>
                  <a:spcPts val="0"/>
                </a:spcBef>
                <a:spcAft>
                  <a:spcPts val="0"/>
                </a:spcAft>
                <a:defRPr/>
              </a:pPr>
              <a:endParaRPr lang="zh-CN" altLang="en-US" sz="2700" spc="75" dirty="0">
                <a:solidFill>
                  <a:srgbClr val="AF2125"/>
                </a:solidFill>
                <a:latin typeface="思源宋体 Heavy" panose="02020900000000000000" pitchFamily="18" charset="-122"/>
                <a:ea typeface="思源宋体 Heavy" panose="02020900000000000000" pitchFamily="18" charset="-122"/>
              </a:endParaRPr>
            </a:p>
          </p:txBody>
        </p:sp>
        <p:cxnSp>
          <p:nvCxnSpPr>
            <p:cNvPr id="12" name="直接连接符 11">
              <a:extLst>
                <a:ext uri="{FF2B5EF4-FFF2-40B4-BE49-F238E27FC236}">
                  <a16:creationId xmlns:a16="http://schemas.microsoft.com/office/drawing/2014/main" id="{8A08E042-4575-4DF0-8DAE-85EA6550ECB2}"/>
                </a:ext>
              </a:extLst>
            </p:cNvPr>
            <p:cNvCxnSpPr/>
            <p:nvPr/>
          </p:nvCxnSpPr>
          <p:spPr>
            <a:xfrm>
              <a:off x="1087161" y="2825052"/>
              <a:ext cx="6810103"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0EE0F462-68E6-45AD-8FD1-8591671BD5D3}"/>
                </a:ext>
              </a:extLst>
            </p:cNvPr>
            <p:cNvSpPr/>
            <p:nvPr/>
          </p:nvSpPr>
          <p:spPr>
            <a:xfrm>
              <a:off x="1377178" y="2979547"/>
              <a:ext cx="6096703" cy="448668"/>
            </a:xfrm>
            <a:prstGeom prst="rect">
              <a:avLst/>
            </a:prstGeom>
          </p:spPr>
          <p:txBody>
            <a:bodyPr>
              <a:spAutoFit/>
            </a:bodyPr>
            <a:lstStyle/>
            <a:p>
              <a:pPr algn="just" defTabSz="685800" eaLnBrk="1" fontAlgn="auto">
                <a:lnSpc>
                  <a:spcPct val="130000"/>
                </a:lnSpc>
                <a:spcBef>
                  <a:spcPts val="0"/>
                </a:spcBef>
                <a:spcAft>
                  <a:spcPts val="0"/>
                </a:spcAft>
                <a:defRPr/>
              </a:pPr>
              <a:endParaRPr lang="zh-CN" altLang="en-US" sz="1350" spc="75" dirty="0">
                <a:solidFill>
                  <a:prstClr val="black">
                    <a:lumMod val="85000"/>
                    <a:lumOff val="15000"/>
                  </a:prstClr>
                </a:solidFill>
                <a:latin typeface="思源黑体 CN Normal" panose="020B0400000000000000" pitchFamily="34" charset="-122"/>
                <a:ea typeface="思源黑体 CN Normal" panose="020B0400000000000000" pitchFamily="34" charset="-122"/>
              </a:endParaRPr>
            </a:p>
          </p:txBody>
        </p:sp>
      </p:grpSp>
      <p:sp>
        <p:nvSpPr>
          <p:cNvPr id="26" name="矩形 25">
            <a:extLst>
              <a:ext uri="{FF2B5EF4-FFF2-40B4-BE49-F238E27FC236}">
                <a16:creationId xmlns:a16="http://schemas.microsoft.com/office/drawing/2014/main" id="{5F04A4CC-6FBC-46B3-8CD9-CBAFB8059CE9}"/>
              </a:ext>
            </a:extLst>
          </p:cNvPr>
          <p:cNvSpPr/>
          <p:nvPr/>
        </p:nvSpPr>
        <p:spPr>
          <a:xfrm>
            <a:off x="6638925" y="2228850"/>
            <a:ext cx="2117725" cy="2401888"/>
          </a:xfrm>
          <a:prstGeom prst="rect">
            <a:avLst/>
          </a:prstGeom>
        </p:spPr>
        <p:txBody>
          <a:bodyPr wrap="none">
            <a:spAutoFit/>
          </a:bodyPr>
          <a:lstStyle/>
          <a:p>
            <a:pPr defTabSz="685800" eaLnBrk="1" fontAlgn="auto" hangingPunct="1">
              <a:spcBef>
                <a:spcPts val="0"/>
              </a:spcBef>
              <a:spcAft>
                <a:spcPts val="0"/>
              </a:spcAft>
              <a:defRPr/>
            </a:pPr>
            <a:r>
              <a:rPr lang="zh-CN" altLang="en-US" sz="15000" spc="75" dirty="0">
                <a:solidFill>
                  <a:srgbClr val="FFF2CC"/>
                </a:solidFill>
                <a:latin typeface="思源宋体 Heavy" panose="02020900000000000000" pitchFamily="18" charset="-122"/>
                <a:ea typeface="思源宋体 Heavy" panose="02020900000000000000" pitchFamily="18" charset="-122"/>
              </a:rPr>
              <a:t>壹</a:t>
            </a:r>
            <a:endParaRPr lang="zh-CN" altLang="en-US" sz="15000" dirty="0">
              <a:solidFill>
                <a:srgbClr val="FFF2CC"/>
              </a:solidFill>
              <a:latin typeface="等线"/>
              <a:ea typeface="等线" panose="02010600030101010101" pitchFamily="2" charset="-122"/>
            </a:endParaRPr>
          </a:p>
        </p:txBody>
      </p:sp>
      <p:sp>
        <p:nvSpPr>
          <p:cNvPr id="2" name="文本框 1">
            <a:extLst>
              <a:ext uri="{FF2B5EF4-FFF2-40B4-BE49-F238E27FC236}">
                <a16:creationId xmlns:a16="http://schemas.microsoft.com/office/drawing/2014/main" id="{90A988E2-0454-4B53-B865-BA510B62FC65}"/>
              </a:ext>
            </a:extLst>
          </p:cNvPr>
          <p:cNvSpPr txBox="1"/>
          <p:nvPr/>
        </p:nvSpPr>
        <p:spPr>
          <a:xfrm>
            <a:off x="70389" y="2912106"/>
            <a:ext cx="5751767" cy="742319"/>
          </a:xfrm>
          <a:prstGeom prst="rect">
            <a:avLst/>
          </a:prstGeom>
          <a:noFill/>
        </p:spPr>
        <p:txBody>
          <a:bodyPr wrap="none" rtlCol="0">
            <a:spAutoFit/>
          </a:bodyPr>
          <a:lstStyle/>
          <a:p>
            <a:pPr algn="just" hangingPunct="0">
              <a:lnSpc>
                <a:spcPct val="130000"/>
              </a:lnSpc>
            </a:pPr>
            <a:r>
              <a:rPr lang="en-US" altLang="zh-CN" sz="2400" spc="100" dirty="0">
                <a:solidFill>
                  <a:srgbClr val="AF2125"/>
                </a:solidFill>
                <a:latin typeface="思源黑体 CN Normal" panose="020B0400000000000000" pitchFamily="34" charset="-122"/>
                <a:ea typeface="思源黑体 CN Normal" panose="020B0400000000000000" pitchFamily="34" charset="-122"/>
              </a:rPr>
              <a:t>RNN</a:t>
            </a:r>
            <a:r>
              <a:rPr lang="zh-CN" altLang="en-US" sz="2400" spc="100" dirty="0">
                <a:solidFill>
                  <a:srgbClr val="AF2125"/>
                </a:solidFill>
                <a:latin typeface="思源黑体 CN Normal" panose="020B0400000000000000" pitchFamily="34" charset="-122"/>
                <a:ea typeface="思源黑体 CN Normal" panose="020B0400000000000000" pitchFamily="34" charset="-122"/>
              </a:rPr>
              <a:t>（</a:t>
            </a:r>
            <a:r>
              <a:rPr lang="en-US" altLang="zh-CN" sz="2400" spc="100" dirty="0">
                <a:solidFill>
                  <a:srgbClr val="AF2125"/>
                </a:solidFill>
                <a:latin typeface="思源黑体 CN Normal" panose="020B0400000000000000" pitchFamily="34" charset="-122"/>
                <a:ea typeface="思源黑体 CN Normal" panose="020B0400000000000000" pitchFamily="34" charset="-122"/>
              </a:rPr>
              <a:t>Recurrent neural network</a:t>
            </a:r>
            <a:r>
              <a:rPr lang="zh-CN" altLang="en-US" sz="3600" spc="100" dirty="0">
                <a:solidFill>
                  <a:srgbClr val="AF2125"/>
                </a:solidFill>
                <a:latin typeface="思源黑体 CN Normal" panose="020B0400000000000000" pitchFamily="34" charset="-122"/>
                <a:ea typeface="思源黑体 CN Normal" panose="020B0400000000000000" pitchFamily="34" charset="-122"/>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4">
            <a:extLst>
              <a:ext uri="{FF2B5EF4-FFF2-40B4-BE49-F238E27FC236}">
                <a16:creationId xmlns:a16="http://schemas.microsoft.com/office/drawing/2014/main" id="{72E0AF9E-143E-4989-9EFD-3AC3270CF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3175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627" name="组合 134">
            <a:extLst>
              <a:ext uri="{FF2B5EF4-FFF2-40B4-BE49-F238E27FC236}">
                <a16:creationId xmlns:a16="http://schemas.microsoft.com/office/drawing/2014/main" id="{97D7474A-7BCD-418C-BA5B-7B7B102D035B}"/>
              </a:ext>
            </a:extLst>
          </p:cNvPr>
          <p:cNvGrpSpPr>
            <a:grpSpLocks/>
          </p:cNvGrpSpPr>
          <p:nvPr/>
        </p:nvGrpSpPr>
        <p:grpSpPr bwMode="auto">
          <a:xfrm>
            <a:off x="395288" y="1197254"/>
            <a:ext cx="4518025" cy="3135312"/>
            <a:chOff x="512033" y="1052736"/>
            <a:chExt cx="4517785" cy="3135770"/>
          </a:xfrm>
        </p:grpSpPr>
        <p:sp>
          <p:nvSpPr>
            <p:cNvPr id="2" name="流程图: 接点 1">
              <a:extLst>
                <a:ext uri="{FF2B5EF4-FFF2-40B4-BE49-F238E27FC236}">
                  <a16:creationId xmlns:a16="http://schemas.microsoft.com/office/drawing/2014/main" id="{42BE7767-1B41-4956-B7D1-1E0DADF1DC1D}"/>
                </a:ext>
              </a:extLst>
            </p:cNvPr>
            <p:cNvSpPr/>
            <p:nvPr/>
          </p:nvSpPr>
          <p:spPr>
            <a:xfrm>
              <a:off x="1475594" y="1845014"/>
              <a:ext cx="360344" cy="3604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流程图: 接点 4">
              <a:extLst>
                <a:ext uri="{FF2B5EF4-FFF2-40B4-BE49-F238E27FC236}">
                  <a16:creationId xmlns:a16="http://schemas.microsoft.com/office/drawing/2014/main" id="{95E2E4D9-0782-42F4-8300-1ADF77C55954}"/>
                </a:ext>
              </a:extLst>
            </p:cNvPr>
            <p:cNvSpPr/>
            <p:nvPr/>
          </p:nvSpPr>
          <p:spPr>
            <a:xfrm>
              <a:off x="1475594" y="2357852"/>
              <a:ext cx="360344" cy="358827"/>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流程图: 接点 5">
              <a:extLst>
                <a:ext uri="{FF2B5EF4-FFF2-40B4-BE49-F238E27FC236}">
                  <a16:creationId xmlns:a16="http://schemas.microsoft.com/office/drawing/2014/main" id="{7E57EF93-DF34-48D0-AEB2-F97823C8B327}"/>
                </a:ext>
              </a:extLst>
            </p:cNvPr>
            <p:cNvSpPr/>
            <p:nvPr/>
          </p:nvSpPr>
          <p:spPr>
            <a:xfrm>
              <a:off x="1475594" y="2869101"/>
              <a:ext cx="360344" cy="360415"/>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流程图: 接点 6">
              <a:extLst>
                <a:ext uri="{FF2B5EF4-FFF2-40B4-BE49-F238E27FC236}">
                  <a16:creationId xmlns:a16="http://schemas.microsoft.com/office/drawing/2014/main" id="{0833817A-BD7F-4D6D-902E-B460004C820A}"/>
                </a:ext>
              </a:extLst>
            </p:cNvPr>
            <p:cNvSpPr/>
            <p:nvPr/>
          </p:nvSpPr>
          <p:spPr>
            <a:xfrm>
              <a:off x="3531298" y="2357852"/>
              <a:ext cx="360343" cy="358827"/>
            </a:xfrm>
            <a:prstGeom prst="flowChartConnector">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流程图: 接点 7">
              <a:extLst>
                <a:ext uri="{FF2B5EF4-FFF2-40B4-BE49-F238E27FC236}">
                  <a16:creationId xmlns:a16="http://schemas.microsoft.com/office/drawing/2014/main" id="{D319AD92-2CC9-43CB-9FE7-37EB0D0B2614}"/>
                </a:ext>
              </a:extLst>
            </p:cNvPr>
            <p:cNvSpPr/>
            <p:nvPr/>
          </p:nvSpPr>
          <p:spPr>
            <a:xfrm>
              <a:off x="2624883" y="1332177"/>
              <a:ext cx="358756" cy="360415"/>
            </a:xfrm>
            <a:prstGeom prst="flowChartConnector">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流程图: 接点 8">
              <a:extLst>
                <a:ext uri="{FF2B5EF4-FFF2-40B4-BE49-F238E27FC236}">
                  <a16:creationId xmlns:a16="http://schemas.microsoft.com/office/drawing/2014/main" id="{D64AD798-A530-429A-BB14-FB880F2E5D57}"/>
                </a:ext>
              </a:extLst>
            </p:cNvPr>
            <p:cNvSpPr/>
            <p:nvPr/>
          </p:nvSpPr>
          <p:spPr>
            <a:xfrm>
              <a:off x="2624883" y="1845014"/>
              <a:ext cx="358756" cy="360416"/>
            </a:xfrm>
            <a:prstGeom prst="flowChartConnector">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流程图: 接点 9">
              <a:extLst>
                <a:ext uri="{FF2B5EF4-FFF2-40B4-BE49-F238E27FC236}">
                  <a16:creationId xmlns:a16="http://schemas.microsoft.com/office/drawing/2014/main" id="{16CCB7CC-1E71-4A56-B1F3-0AA0CA816885}"/>
                </a:ext>
              </a:extLst>
            </p:cNvPr>
            <p:cNvSpPr/>
            <p:nvPr/>
          </p:nvSpPr>
          <p:spPr>
            <a:xfrm>
              <a:off x="2624883" y="2357852"/>
              <a:ext cx="358756" cy="358827"/>
            </a:xfrm>
            <a:prstGeom prst="flowChartConnector">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流程图: 接点 10">
              <a:extLst>
                <a:ext uri="{FF2B5EF4-FFF2-40B4-BE49-F238E27FC236}">
                  <a16:creationId xmlns:a16="http://schemas.microsoft.com/office/drawing/2014/main" id="{C1FDA42C-6A7A-4BFD-A4E3-5C1EA6C546BC}"/>
                </a:ext>
              </a:extLst>
            </p:cNvPr>
            <p:cNvSpPr/>
            <p:nvPr/>
          </p:nvSpPr>
          <p:spPr>
            <a:xfrm>
              <a:off x="2624883" y="2869101"/>
              <a:ext cx="358756" cy="360415"/>
            </a:xfrm>
            <a:prstGeom prst="flowChartConnector">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流程图: 接点 11">
              <a:extLst>
                <a:ext uri="{FF2B5EF4-FFF2-40B4-BE49-F238E27FC236}">
                  <a16:creationId xmlns:a16="http://schemas.microsoft.com/office/drawing/2014/main" id="{3BDB72DC-629E-4F07-BF0C-19CF83D32428}"/>
                </a:ext>
              </a:extLst>
            </p:cNvPr>
            <p:cNvSpPr/>
            <p:nvPr/>
          </p:nvSpPr>
          <p:spPr>
            <a:xfrm>
              <a:off x="2624883" y="3381938"/>
              <a:ext cx="358756" cy="360416"/>
            </a:xfrm>
            <a:prstGeom prst="flowChartConnector">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流程图: 接点 12">
              <a:extLst>
                <a:ext uri="{FF2B5EF4-FFF2-40B4-BE49-F238E27FC236}">
                  <a16:creationId xmlns:a16="http://schemas.microsoft.com/office/drawing/2014/main" id="{AC3A4ABC-61A7-42CC-81AF-11CB59C06D64}"/>
                </a:ext>
              </a:extLst>
            </p:cNvPr>
            <p:cNvSpPr/>
            <p:nvPr/>
          </p:nvSpPr>
          <p:spPr>
            <a:xfrm>
              <a:off x="3550347" y="1852953"/>
              <a:ext cx="358756" cy="360415"/>
            </a:xfrm>
            <a:prstGeom prst="flowChartConnector">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流程图: 接点 13">
              <a:extLst>
                <a:ext uri="{FF2B5EF4-FFF2-40B4-BE49-F238E27FC236}">
                  <a16:creationId xmlns:a16="http://schemas.microsoft.com/office/drawing/2014/main" id="{EBAD8402-02EA-498C-8848-C9E5BD3DC88E}"/>
                </a:ext>
              </a:extLst>
            </p:cNvPr>
            <p:cNvSpPr/>
            <p:nvPr/>
          </p:nvSpPr>
          <p:spPr>
            <a:xfrm>
              <a:off x="3531298" y="2869101"/>
              <a:ext cx="360343" cy="360415"/>
            </a:xfrm>
            <a:prstGeom prst="flowChartConnector">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流程图: 接点 14">
              <a:extLst>
                <a:ext uri="{FF2B5EF4-FFF2-40B4-BE49-F238E27FC236}">
                  <a16:creationId xmlns:a16="http://schemas.microsoft.com/office/drawing/2014/main" id="{00848FAC-563F-4BB6-9ED6-98667774ACEC}"/>
                </a:ext>
              </a:extLst>
            </p:cNvPr>
            <p:cNvSpPr/>
            <p:nvPr/>
          </p:nvSpPr>
          <p:spPr>
            <a:xfrm>
              <a:off x="4518670" y="2086349"/>
              <a:ext cx="360343" cy="360416"/>
            </a:xfrm>
            <a:prstGeom prst="flowChartConnector">
              <a:avLst/>
            </a:prstGeom>
            <a:solidFill>
              <a:srgbClr val="2E75B6"/>
            </a:solidFill>
            <a:ln>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流程图: 接点 15">
              <a:extLst>
                <a:ext uri="{FF2B5EF4-FFF2-40B4-BE49-F238E27FC236}">
                  <a16:creationId xmlns:a16="http://schemas.microsoft.com/office/drawing/2014/main" id="{7F9330B7-A051-457B-A52A-555AB0AA29D7}"/>
                </a:ext>
              </a:extLst>
            </p:cNvPr>
            <p:cNvSpPr/>
            <p:nvPr/>
          </p:nvSpPr>
          <p:spPr>
            <a:xfrm>
              <a:off x="4518670" y="2654757"/>
              <a:ext cx="360343" cy="360416"/>
            </a:xfrm>
            <a:prstGeom prst="flowChartConnector">
              <a:avLst/>
            </a:prstGeom>
            <a:solidFill>
              <a:srgbClr val="2E75B6"/>
            </a:solidFill>
            <a:ln>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 name="矩形 2">
              <a:extLst>
                <a:ext uri="{FF2B5EF4-FFF2-40B4-BE49-F238E27FC236}">
                  <a16:creationId xmlns:a16="http://schemas.microsoft.com/office/drawing/2014/main" id="{62F9E5C9-D599-4586-A52D-2876A64040B2}"/>
                </a:ext>
              </a:extLst>
            </p:cNvPr>
            <p:cNvSpPr/>
            <p:nvPr/>
          </p:nvSpPr>
          <p:spPr>
            <a:xfrm>
              <a:off x="2412169" y="1052736"/>
              <a:ext cx="1655675" cy="3024629"/>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矩形 21">
              <a:extLst>
                <a:ext uri="{FF2B5EF4-FFF2-40B4-BE49-F238E27FC236}">
                  <a16:creationId xmlns:a16="http://schemas.microsoft.com/office/drawing/2014/main" id="{ABC2CFF7-175D-479C-B8CC-EE4D3F415E8F}"/>
                </a:ext>
              </a:extLst>
            </p:cNvPr>
            <p:cNvSpPr/>
            <p:nvPr/>
          </p:nvSpPr>
          <p:spPr>
            <a:xfrm>
              <a:off x="1310503" y="1052736"/>
              <a:ext cx="687351" cy="3024629"/>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 name="矩形 22">
              <a:extLst>
                <a:ext uri="{FF2B5EF4-FFF2-40B4-BE49-F238E27FC236}">
                  <a16:creationId xmlns:a16="http://schemas.microsoft.com/office/drawing/2014/main" id="{DEAB77C5-C09C-4433-8A37-FDA32BD40424}"/>
                </a:ext>
              </a:extLst>
            </p:cNvPr>
            <p:cNvSpPr/>
            <p:nvPr/>
          </p:nvSpPr>
          <p:spPr>
            <a:xfrm>
              <a:off x="4342467" y="1052736"/>
              <a:ext cx="687351" cy="3024629"/>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21" name="直接连接符 20">
              <a:extLst>
                <a:ext uri="{FF2B5EF4-FFF2-40B4-BE49-F238E27FC236}">
                  <a16:creationId xmlns:a16="http://schemas.microsoft.com/office/drawing/2014/main" id="{ABD4BC07-61C4-47D5-85B1-B9117FFA8373}"/>
                </a:ext>
              </a:extLst>
            </p:cNvPr>
            <p:cNvCxnSpPr>
              <a:stCxn id="2" idx="6"/>
              <a:endCxn id="8" idx="3"/>
            </p:cNvCxnSpPr>
            <p:nvPr/>
          </p:nvCxnSpPr>
          <p:spPr>
            <a:xfrm flipV="1">
              <a:off x="1835938" y="1556047"/>
              <a:ext cx="788945" cy="4683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E8295762-0416-49B4-BD6C-DE296024DB2F}"/>
                </a:ext>
              </a:extLst>
            </p:cNvPr>
            <p:cNvCxnSpPr>
              <a:stCxn id="2" idx="6"/>
              <a:endCxn id="9" idx="2"/>
            </p:cNvCxnSpPr>
            <p:nvPr/>
          </p:nvCxnSpPr>
          <p:spPr>
            <a:xfrm>
              <a:off x="1835938" y="2024428"/>
              <a:ext cx="7889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DBC17E3-5968-4D69-9B36-4F225D5E6811}"/>
                </a:ext>
              </a:extLst>
            </p:cNvPr>
            <p:cNvCxnSpPr/>
            <p:nvPr/>
          </p:nvCxnSpPr>
          <p:spPr>
            <a:xfrm>
              <a:off x="1835938" y="3050103"/>
              <a:ext cx="7889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0C8D8129-0ADC-4A6A-B7BC-678F826BAAB1}"/>
                </a:ext>
              </a:extLst>
            </p:cNvPr>
            <p:cNvCxnSpPr/>
            <p:nvPr/>
          </p:nvCxnSpPr>
          <p:spPr>
            <a:xfrm>
              <a:off x="1845462" y="2530914"/>
              <a:ext cx="7889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CBA71061-9140-498E-8202-4BDD440BE164}"/>
                </a:ext>
              </a:extLst>
            </p:cNvPr>
            <p:cNvCxnSpPr>
              <a:cxnSpLocks/>
              <a:endCxn id="10" idx="2"/>
            </p:cNvCxnSpPr>
            <p:nvPr/>
          </p:nvCxnSpPr>
          <p:spPr>
            <a:xfrm>
              <a:off x="1845462" y="2033954"/>
              <a:ext cx="779421" cy="5033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37BE0F72-F836-4A47-9A61-490A7568CC1A}"/>
                </a:ext>
              </a:extLst>
            </p:cNvPr>
            <p:cNvCxnSpPr>
              <a:cxnSpLocks/>
            </p:cNvCxnSpPr>
            <p:nvPr/>
          </p:nvCxnSpPr>
          <p:spPr>
            <a:xfrm>
              <a:off x="1835938" y="2548379"/>
              <a:ext cx="777834" cy="5048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4AB15624-13D5-4AAB-8A6F-684C63F4008D}"/>
                </a:ext>
              </a:extLst>
            </p:cNvPr>
            <p:cNvCxnSpPr>
              <a:cxnSpLocks/>
            </p:cNvCxnSpPr>
            <p:nvPr/>
          </p:nvCxnSpPr>
          <p:spPr>
            <a:xfrm>
              <a:off x="1856574" y="3046927"/>
              <a:ext cx="777834" cy="5033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0972D0B4-86EA-47C3-8E2B-D7B2DA5F858A}"/>
                </a:ext>
              </a:extLst>
            </p:cNvPr>
            <p:cNvCxnSpPr>
              <a:cxnSpLocks/>
              <a:stCxn id="5" idx="6"/>
              <a:endCxn id="9" idx="2"/>
            </p:cNvCxnSpPr>
            <p:nvPr/>
          </p:nvCxnSpPr>
          <p:spPr>
            <a:xfrm flipV="1">
              <a:off x="1835938" y="2024428"/>
              <a:ext cx="788945" cy="5128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6F174092-3710-490E-A9EA-C8E5373E227E}"/>
                </a:ext>
              </a:extLst>
            </p:cNvPr>
            <p:cNvCxnSpPr>
              <a:cxnSpLocks/>
            </p:cNvCxnSpPr>
            <p:nvPr/>
          </p:nvCxnSpPr>
          <p:spPr>
            <a:xfrm flipV="1">
              <a:off x="1835938" y="2529327"/>
              <a:ext cx="777834" cy="5255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9E3CA136-C866-4DAC-9D10-09018A34B4A8}"/>
                </a:ext>
              </a:extLst>
            </p:cNvPr>
            <p:cNvCxnSpPr>
              <a:cxnSpLocks/>
              <a:stCxn id="2" idx="6"/>
              <a:endCxn id="11" idx="2"/>
            </p:cNvCxnSpPr>
            <p:nvPr/>
          </p:nvCxnSpPr>
          <p:spPr>
            <a:xfrm>
              <a:off x="1835938" y="2024428"/>
              <a:ext cx="788945" cy="10256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7759C14D-3CAA-4168-93E1-988D657201A1}"/>
                </a:ext>
              </a:extLst>
            </p:cNvPr>
            <p:cNvCxnSpPr>
              <a:cxnSpLocks/>
              <a:stCxn id="12" idx="2"/>
              <a:endCxn id="2" idx="6"/>
            </p:cNvCxnSpPr>
            <p:nvPr/>
          </p:nvCxnSpPr>
          <p:spPr>
            <a:xfrm flipH="1" flipV="1">
              <a:off x="1835938" y="2024428"/>
              <a:ext cx="788945" cy="1538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3269B1B5-2D84-4AB4-B5AC-793BC369F1F6}"/>
                </a:ext>
              </a:extLst>
            </p:cNvPr>
            <p:cNvCxnSpPr>
              <a:cxnSpLocks/>
              <a:stCxn id="5" idx="6"/>
              <a:endCxn id="8" idx="2"/>
            </p:cNvCxnSpPr>
            <p:nvPr/>
          </p:nvCxnSpPr>
          <p:spPr>
            <a:xfrm flipV="1">
              <a:off x="1835938" y="1513178"/>
              <a:ext cx="788945" cy="1024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9461D2B6-95F1-4F0C-B82F-D577289EAD74}"/>
                </a:ext>
              </a:extLst>
            </p:cNvPr>
            <p:cNvCxnSpPr>
              <a:cxnSpLocks/>
              <a:stCxn id="6" idx="6"/>
              <a:endCxn id="8" idx="2"/>
            </p:cNvCxnSpPr>
            <p:nvPr/>
          </p:nvCxnSpPr>
          <p:spPr>
            <a:xfrm flipV="1">
              <a:off x="1835938" y="1513178"/>
              <a:ext cx="788945" cy="15369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EE26003D-5ECC-49BC-AEBE-B1571C872C90}"/>
                </a:ext>
              </a:extLst>
            </p:cNvPr>
            <p:cNvCxnSpPr>
              <a:cxnSpLocks/>
              <a:stCxn id="5" idx="6"/>
              <a:endCxn id="12" idx="2"/>
            </p:cNvCxnSpPr>
            <p:nvPr/>
          </p:nvCxnSpPr>
          <p:spPr>
            <a:xfrm>
              <a:off x="1835938" y="2537265"/>
              <a:ext cx="788945" cy="10256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8D00ADA0-E3F9-45C3-B76B-03D98D31D3CE}"/>
                </a:ext>
              </a:extLst>
            </p:cNvPr>
            <p:cNvCxnSpPr>
              <a:cxnSpLocks/>
              <a:stCxn id="6" idx="6"/>
              <a:endCxn id="9" idx="2"/>
            </p:cNvCxnSpPr>
            <p:nvPr/>
          </p:nvCxnSpPr>
          <p:spPr>
            <a:xfrm flipV="1">
              <a:off x="1835938" y="2024428"/>
              <a:ext cx="788945" cy="10256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52EF108C-68EA-4E91-B3F5-DCB741DC9E5C}"/>
                </a:ext>
              </a:extLst>
            </p:cNvPr>
            <p:cNvCxnSpPr>
              <a:cxnSpLocks/>
              <a:stCxn id="8" idx="6"/>
              <a:endCxn id="13" idx="2"/>
            </p:cNvCxnSpPr>
            <p:nvPr/>
          </p:nvCxnSpPr>
          <p:spPr>
            <a:xfrm>
              <a:off x="2983639" y="1513178"/>
              <a:ext cx="566708" cy="5207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AA634B27-A52E-4240-B4C3-06C3819FA99D}"/>
                </a:ext>
              </a:extLst>
            </p:cNvPr>
            <p:cNvCxnSpPr>
              <a:cxnSpLocks/>
              <a:stCxn id="9" idx="6"/>
              <a:endCxn id="7" idx="2"/>
            </p:cNvCxnSpPr>
            <p:nvPr/>
          </p:nvCxnSpPr>
          <p:spPr>
            <a:xfrm>
              <a:off x="2983639" y="2024428"/>
              <a:ext cx="547659" cy="5128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EFBFE205-3B04-43E1-BBD9-B67B6E531E88}"/>
                </a:ext>
              </a:extLst>
            </p:cNvPr>
            <p:cNvCxnSpPr>
              <a:cxnSpLocks/>
              <a:stCxn id="10" idx="6"/>
              <a:endCxn id="14" idx="2"/>
            </p:cNvCxnSpPr>
            <p:nvPr/>
          </p:nvCxnSpPr>
          <p:spPr>
            <a:xfrm>
              <a:off x="2983639" y="2537265"/>
              <a:ext cx="547659" cy="5128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48A37F5D-1FFB-468F-B02A-AED129FCB25D}"/>
                </a:ext>
              </a:extLst>
            </p:cNvPr>
            <p:cNvCxnSpPr>
              <a:cxnSpLocks/>
              <a:stCxn id="12" idx="6"/>
              <a:endCxn id="14" idx="2"/>
            </p:cNvCxnSpPr>
            <p:nvPr/>
          </p:nvCxnSpPr>
          <p:spPr>
            <a:xfrm flipV="1">
              <a:off x="2983639" y="3050103"/>
              <a:ext cx="547659" cy="5128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46378B5-F8D5-4AF7-BB6D-7AB9A48D1059}"/>
                </a:ext>
              </a:extLst>
            </p:cNvPr>
            <p:cNvCxnSpPr>
              <a:cxnSpLocks/>
              <a:stCxn id="11" idx="6"/>
              <a:endCxn id="7" idx="2"/>
            </p:cNvCxnSpPr>
            <p:nvPr/>
          </p:nvCxnSpPr>
          <p:spPr>
            <a:xfrm flipV="1">
              <a:off x="2983639" y="2537265"/>
              <a:ext cx="547659" cy="5128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91A77B4F-4AD8-4357-86C7-A2CF46F70C54}"/>
                </a:ext>
              </a:extLst>
            </p:cNvPr>
            <p:cNvCxnSpPr>
              <a:cxnSpLocks/>
            </p:cNvCxnSpPr>
            <p:nvPr/>
          </p:nvCxnSpPr>
          <p:spPr>
            <a:xfrm flipV="1">
              <a:off x="2983639" y="2018077"/>
              <a:ext cx="547659" cy="5128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D83337D6-D049-4F51-9CA3-920720272E58}"/>
                </a:ext>
              </a:extLst>
            </p:cNvPr>
            <p:cNvCxnSpPr>
              <a:cxnSpLocks/>
              <a:stCxn id="8" idx="6"/>
              <a:endCxn id="7" idx="2"/>
            </p:cNvCxnSpPr>
            <p:nvPr/>
          </p:nvCxnSpPr>
          <p:spPr>
            <a:xfrm>
              <a:off x="2983639" y="1513178"/>
              <a:ext cx="547659" cy="1024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709EA2A8-DF5B-4D44-92BF-0450E489018D}"/>
                </a:ext>
              </a:extLst>
            </p:cNvPr>
            <p:cNvCxnSpPr>
              <a:cxnSpLocks/>
              <a:stCxn id="8" idx="6"/>
              <a:endCxn id="14" idx="2"/>
            </p:cNvCxnSpPr>
            <p:nvPr/>
          </p:nvCxnSpPr>
          <p:spPr>
            <a:xfrm>
              <a:off x="2983639" y="1513178"/>
              <a:ext cx="547659" cy="15369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A166827B-42CB-4184-9C7A-714F09A420C8}"/>
                </a:ext>
              </a:extLst>
            </p:cNvPr>
            <p:cNvCxnSpPr>
              <a:cxnSpLocks/>
              <a:stCxn id="9" idx="6"/>
              <a:endCxn id="13" idx="2"/>
            </p:cNvCxnSpPr>
            <p:nvPr/>
          </p:nvCxnSpPr>
          <p:spPr>
            <a:xfrm>
              <a:off x="2983639" y="2024428"/>
              <a:ext cx="566708" cy="95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7D533448-D399-4C29-B83B-1C35F103DD40}"/>
                </a:ext>
              </a:extLst>
            </p:cNvPr>
            <p:cNvCxnSpPr>
              <a:cxnSpLocks/>
              <a:stCxn id="10" idx="6"/>
              <a:endCxn id="7" idx="2"/>
            </p:cNvCxnSpPr>
            <p:nvPr/>
          </p:nvCxnSpPr>
          <p:spPr>
            <a:xfrm>
              <a:off x="2983639" y="2537265"/>
              <a:ext cx="5476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A22BDFC2-89F6-4D0B-9017-BC7E34AF1989}"/>
                </a:ext>
              </a:extLst>
            </p:cNvPr>
            <p:cNvCxnSpPr>
              <a:cxnSpLocks/>
              <a:stCxn id="11" idx="6"/>
              <a:endCxn id="14" idx="2"/>
            </p:cNvCxnSpPr>
            <p:nvPr/>
          </p:nvCxnSpPr>
          <p:spPr>
            <a:xfrm>
              <a:off x="2983639" y="3050103"/>
              <a:ext cx="5476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CAA1DC3D-59F6-4D1F-AC4B-6D74BB3A3E6A}"/>
                </a:ext>
              </a:extLst>
            </p:cNvPr>
            <p:cNvCxnSpPr>
              <a:cxnSpLocks/>
              <a:stCxn id="9" idx="6"/>
              <a:endCxn id="14" idx="2"/>
            </p:cNvCxnSpPr>
            <p:nvPr/>
          </p:nvCxnSpPr>
          <p:spPr>
            <a:xfrm>
              <a:off x="2983639" y="2024428"/>
              <a:ext cx="547659" cy="10256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C997505B-19DF-4817-9281-91F7CE76025A}"/>
                </a:ext>
              </a:extLst>
            </p:cNvPr>
            <p:cNvCxnSpPr>
              <a:cxnSpLocks/>
              <a:stCxn id="11" idx="6"/>
              <a:endCxn id="13" idx="2"/>
            </p:cNvCxnSpPr>
            <p:nvPr/>
          </p:nvCxnSpPr>
          <p:spPr>
            <a:xfrm flipV="1">
              <a:off x="2983639" y="2033954"/>
              <a:ext cx="566708" cy="10161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88C44F25-AF59-476B-BD3F-3D9D37C548EF}"/>
                </a:ext>
              </a:extLst>
            </p:cNvPr>
            <p:cNvCxnSpPr>
              <a:cxnSpLocks/>
            </p:cNvCxnSpPr>
            <p:nvPr/>
          </p:nvCxnSpPr>
          <p:spPr>
            <a:xfrm flipV="1">
              <a:off x="3002688" y="2530914"/>
              <a:ext cx="547659" cy="10193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AD456B80-1C49-4F4A-899C-5A29C50B4933}"/>
                </a:ext>
              </a:extLst>
            </p:cNvPr>
            <p:cNvCxnSpPr>
              <a:cxnSpLocks/>
              <a:stCxn id="12" idx="6"/>
              <a:endCxn id="13" idx="2"/>
            </p:cNvCxnSpPr>
            <p:nvPr/>
          </p:nvCxnSpPr>
          <p:spPr>
            <a:xfrm flipV="1">
              <a:off x="2983639" y="2033954"/>
              <a:ext cx="566708" cy="15289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078F56D9-F704-4CD1-AE84-0D274251BED6}"/>
                </a:ext>
              </a:extLst>
            </p:cNvPr>
            <p:cNvCxnSpPr>
              <a:cxnSpLocks/>
              <a:stCxn id="13" idx="6"/>
              <a:endCxn id="15" idx="2"/>
            </p:cNvCxnSpPr>
            <p:nvPr/>
          </p:nvCxnSpPr>
          <p:spPr>
            <a:xfrm>
              <a:off x="3909103" y="2033954"/>
              <a:ext cx="609568" cy="2333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518FDD1D-9748-42D5-8CE9-7D2EFCE0C649}"/>
                </a:ext>
              </a:extLst>
            </p:cNvPr>
            <p:cNvCxnSpPr>
              <a:cxnSpLocks/>
              <a:stCxn id="7" idx="6"/>
              <a:endCxn id="16" idx="2"/>
            </p:cNvCxnSpPr>
            <p:nvPr/>
          </p:nvCxnSpPr>
          <p:spPr>
            <a:xfrm>
              <a:off x="3891640" y="2537265"/>
              <a:ext cx="627030" cy="2984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9FC23594-A6EA-4840-B56B-87B7CF1E3012}"/>
                </a:ext>
              </a:extLst>
            </p:cNvPr>
            <p:cNvCxnSpPr>
              <a:cxnSpLocks/>
              <a:stCxn id="14" idx="6"/>
              <a:endCxn id="16" idx="2"/>
            </p:cNvCxnSpPr>
            <p:nvPr/>
          </p:nvCxnSpPr>
          <p:spPr>
            <a:xfrm flipV="1">
              <a:off x="3891640" y="2835758"/>
              <a:ext cx="627030" cy="2143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D30F35A1-AC51-4321-A9C5-9201FA656877}"/>
                </a:ext>
              </a:extLst>
            </p:cNvPr>
            <p:cNvCxnSpPr>
              <a:cxnSpLocks/>
              <a:stCxn id="7" idx="6"/>
              <a:endCxn id="15" idx="2"/>
            </p:cNvCxnSpPr>
            <p:nvPr/>
          </p:nvCxnSpPr>
          <p:spPr>
            <a:xfrm flipV="1">
              <a:off x="3891640" y="2267350"/>
              <a:ext cx="627030" cy="2699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0634ED8C-37A1-4658-8807-E521931DF8C6}"/>
                </a:ext>
              </a:extLst>
            </p:cNvPr>
            <p:cNvCxnSpPr>
              <a:cxnSpLocks/>
              <a:stCxn id="13" idx="6"/>
              <a:endCxn id="16" idx="2"/>
            </p:cNvCxnSpPr>
            <p:nvPr/>
          </p:nvCxnSpPr>
          <p:spPr>
            <a:xfrm>
              <a:off x="3909103" y="2033954"/>
              <a:ext cx="609568" cy="8018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E4207B72-2311-4C86-8E4F-C3B455D6B84B}"/>
                </a:ext>
              </a:extLst>
            </p:cNvPr>
            <p:cNvCxnSpPr>
              <a:cxnSpLocks/>
              <a:stCxn id="14" idx="6"/>
              <a:endCxn id="15" idx="2"/>
            </p:cNvCxnSpPr>
            <p:nvPr/>
          </p:nvCxnSpPr>
          <p:spPr>
            <a:xfrm flipV="1">
              <a:off x="3891640" y="2267350"/>
              <a:ext cx="627030" cy="7827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5" name="矩形: 圆角 124">
              <a:extLst>
                <a:ext uri="{FF2B5EF4-FFF2-40B4-BE49-F238E27FC236}">
                  <a16:creationId xmlns:a16="http://schemas.microsoft.com/office/drawing/2014/main" id="{D5D3B577-EEA8-41F9-B7B5-AE304A47AE97}"/>
                </a:ext>
              </a:extLst>
            </p:cNvPr>
            <p:cNvSpPr/>
            <p:nvPr/>
          </p:nvSpPr>
          <p:spPr>
            <a:xfrm>
              <a:off x="1361300" y="3929706"/>
              <a:ext cx="585757" cy="250862"/>
            </a:xfrm>
            <a:prstGeom prst="roundRect">
              <a:avLst/>
            </a:prstGeom>
            <a:solidFill>
              <a:srgbClr val="FFFFFF"/>
            </a:solidFill>
            <a:ln w="19050">
              <a:solidFill>
                <a:srgbClr val="89A4A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900" dirty="0">
                  <a:solidFill>
                    <a:schemeClr val="tx1"/>
                  </a:solidFill>
                </a:rPr>
                <a:t>输入层</a:t>
              </a:r>
            </a:p>
          </p:txBody>
        </p:sp>
        <p:sp>
          <p:nvSpPr>
            <p:cNvPr id="128" name="矩形: 圆角 127">
              <a:extLst>
                <a:ext uri="{FF2B5EF4-FFF2-40B4-BE49-F238E27FC236}">
                  <a16:creationId xmlns:a16="http://schemas.microsoft.com/office/drawing/2014/main" id="{7144F197-7E40-4485-A9D3-420111DF6ADA}"/>
                </a:ext>
              </a:extLst>
            </p:cNvPr>
            <p:cNvSpPr/>
            <p:nvPr/>
          </p:nvSpPr>
          <p:spPr>
            <a:xfrm>
              <a:off x="2929667" y="3936057"/>
              <a:ext cx="584169" cy="252449"/>
            </a:xfrm>
            <a:prstGeom prst="roundRect">
              <a:avLst/>
            </a:prstGeom>
            <a:solidFill>
              <a:srgbClr val="FFFFFF"/>
            </a:solidFill>
            <a:ln w="19050">
              <a:solidFill>
                <a:srgbClr val="89A4A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900" dirty="0">
                  <a:solidFill>
                    <a:schemeClr val="tx1"/>
                  </a:solidFill>
                </a:rPr>
                <a:t>隐藏层</a:t>
              </a:r>
            </a:p>
          </p:txBody>
        </p:sp>
        <p:sp>
          <p:nvSpPr>
            <p:cNvPr id="129" name="矩形: 圆角 128">
              <a:extLst>
                <a:ext uri="{FF2B5EF4-FFF2-40B4-BE49-F238E27FC236}">
                  <a16:creationId xmlns:a16="http://schemas.microsoft.com/office/drawing/2014/main" id="{FCA086FB-31A9-45D5-A91F-DC66CCC00642}"/>
                </a:ext>
              </a:extLst>
            </p:cNvPr>
            <p:cNvSpPr/>
            <p:nvPr/>
          </p:nvSpPr>
          <p:spPr>
            <a:xfrm>
              <a:off x="4393264" y="3936057"/>
              <a:ext cx="585757" cy="252449"/>
            </a:xfrm>
            <a:prstGeom prst="roundRect">
              <a:avLst/>
            </a:prstGeom>
            <a:solidFill>
              <a:srgbClr val="FFFFFF"/>
            </a:solidFill>
            <a:ln w="19050">
              <a:solidFill>
                <a:srgbClr val="89A4A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900" dirty="0">
                  <a:solidFill>
                    <a:schemeClr val="tx1"/>
                  </a:solidFill>
                </a:rPr>
                <a:t>输出层</a:t>
              </a:r>
            </a:p>
          </p:txBody>
        </p:sp>
        <p:cxnSp>
          <p:nvCxnSpPr>
            <p:cNvPr id="127" name="直接箭头连接符 126">
              <a:extLst>
                <a:ext uri="{FF2B5EF4-FFF2-40B4-BE49-F238E27FC236}">
                  <a16:creationId xmlns:a16="http://schemas.microsoft.com/office/drawing/2014/main" id="{10046FBE-D4C6-4E8E-A01B-49F943FD715A}"/>
                </a:ext>
              </a:extLst>
            </p:cNvPr>
            <p:cNvCxnSpPr>
              <a:cxnSpLocks/>
            </p:cNvCxnSpPr>
            <p:nvPr/>
          </p:nvCxnSpPr>
          <p:spPr>
            <a:xfrm>
              <a:off x="899362" y="2018077"/>
              <a:ext cx="576231" cy="635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7A4C7783-F2CF-4F9D-8865-DFF269BAD49E}"/>
                </a:ext>
              </a:extLst>
            </p:cNvPr>
            <p:cNvCxnSpPr>
              <a:cxnSpLocks/>
              <a:endCxn id="5" idx="2"/>
            </p:cNvCxnSpPr>
            <p:nvPr/>
          </p:nvCxnSpPr>
          <p:spPr>
            <a:xfrm flipV="1">
              <a:off x="896188" y="2537265"/>
              <a:ext cx="579406" cy="47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33690347-6073-4460-91B3-F4F627EB0C55}"/>
                </a:ext>
              </a:extLst>
            </p:cNvPr>
            <p:cNvCxnSpPr/>
            <p:nvPr/>
          </p:nvCxnSpPr>
          <p:spPr>
            <a:xfrm>
              <a:off x="910474" y="3034225"/>
              <a:ext cx="576232" cy="79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695" name="文本框 133">
              <a:extLst>
                <a:ext uri="{FF2B5EF4-FFF2-40B4-BE49-F238E27FC236}">
                  <a16:creationId xmlns:a16="http://schemas.microsoft.com/office/drawing/2014/main" id="{A043841D-3C3D-4876-96BE-804935C8A38A}"/>
                </a:ext>
              </a:extLst>
            </p:cNvPr>
            <p:cNvSpPr txBox="1">
              <a:spLocks noChangeArrowheads="1"/>
            </p:cNvSpPr>
            <p:nvPr/>
          </p:nvSpPr>
          <p:spPr bwMode="auto">
            <a:xfrm>
              <a:off x="515299" y="1873029"/>
              <a:ext cx="3465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t>x1</a:t>
              </a:r>
              <a:endParaRPr lang="zh-CN" altLang="en-US" sz="1200"/>
            </a:p>
          </p:txBody>
        </p:sp>
        <p:sp>
          <p:nvSpPr>
            <p:cNvPr id="26696" name="文本框 136">
              <a:extLst>
                <a:ext uri="{FF2B5EF4-FFF2-40B4-BE49-F238E27FC236}">
                  <a16:creationId xmlns:a16="http://schemas.microsoft.com/office/drawing/2014/main" id="{62A38E84-5E53-4A94-BB31-454C856D2714}"/>
                </a:ext>
              </a:extLst>
            </p:cNvPr>
            <p:cNvSpPr txBox="1">
              <a:spLocks noChangeArrowheads="1"/>
            </p:cNvSpPr>
            <p:nvPr/>
          </p:nvSpPr>
          <p:spPr bwMode="auto">
            <a:xfrm>
              <a:off x="512033" y="2887189"/>
              <a:ext cx="3465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t>x3</a:t>
              </a:r>
              <a:endParaRPr lang="zh-CN" altLang="en-US" sz="1200"/>
            </a:p>
          </p:txBody>
        </p:sp>
        <p:sp>
          <p:nvSpPr>
            <p:cNvPr id="26697" name="文本框 137">
              <a:extLst>
                <a:ext uri="{FF2B5EF4-FFF2-40B4-BE49-F238E27FC236}">
                  <a16:creationId xmlns:a16="http://schemas.microsoft.com/office/drawing/2014/main" id="{E81378D0-CB6B-4A30-8194-E5318F902D43}"/>
                </a:ext>
              </a:extLst>
            </p:cNvPr>
            <p:cNvSpPr txBox="1">
              <a:spLocks noChangeArrowheads="1"/>
            </p:cNvSpPr>
            <p:nvPr/>
          </p:nvSpPr>
          <p:spPr bwMode="auto">
            <a:xfrm>
              <a:off x="515299" y="2378487"/>
              <a:ext cx="3465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t>x2</a:t>
              </a:r>
              <a:endParaRPr lang="zh-CN" altLang="en-US" sz="1200"/>
            </a:p>
          </p:txBody>
        </p:sp>
      </p:grpSp>
      <p:pic>
        <p:nvPicPr>
          <p:cNvPr id="26628" name="Picture 5">
            <a:extLst>
              <a:ext uri="{FF2B5EF4-FFF2-40B4-BE49-F238E27FC236}">
                <a16:creationId xmlns:a16="http://schemas.microsoft.com/office/drawing/2014/main" id="{3F9EAB54-684E-4B7D-86BD-1607B51698A3}"/>
              </a:ext>
            </a:extLst>
          </p:cNvPr>
          <p:cNvPicPr>
            <a:picLocks noChangeAspect="1" noChangeArrowheads="1" noCrop="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07000" y="1522503"/>
            <a:ext cx="3644900"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文本框 143">
            <a:extLst>
              <a:ext uri="{FF2B5EF4-FFF2-40B4-BE49-F238E27FC236}">
                <a16:creationId xmlns:a16="http://schemas.microsoft.com/office/drawing/2014/main" id="{028B1F52-B12E-427F-AF72-4D9E7EB89591}"/>
              </a:ext>
            </a:extLst>
          </p:cNvPr>
          <p:cNvSpPr txBox="1">
            <a:spLocks noChangeArrowheads="1"/>
          </p:cNvSpPr>
          <p:nvPr/>
        </p:nvSpPr>
        <p:spPr bwMode="auto">
          <a:xfrm>
            <a:off x="680663" y="4691231"/>
            <a:ext cx="8116888" cy="701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buFont typeface="Arial" panose="020B0604020202020204" pitchFamily="34" charset="0"/>
              <a:buChar char="•"/>
            </a:pPr>
            <a:r>
              <a:rPr lang="zh-CN" altLang="en-US" sz="1600" b="1"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提取特征：</a:t>
            </a:r>
            <a:r>
              <a:rPr lang="zh-CN" altLang="en-US" sz="160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处理网格结构的数据，卷积操作提取图像特征，如边缘、纹理等。</a:t>
            </a:r>
          </a:p>
          <a:p>
            <a:pPr>
              <a:lnSpc>
                <a:spcPct val="130000"/>
              </a:lnSpc>
              <a:buFont typeface="Arial" panose="020B0604020202020204" pitchFamily="34" charset="0"/>
              <a:buChar char="•"/>
            </a:pPr>
            <a:r>
              <a:rPr lang="zh-CN" altLang="en-US" sz="1600" b="1"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数据降维：</a:t>
            </a:r>
            <a:r>
              <a:rPr lang="zh-CN" altLang="en-US" sz="160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池化操作大幅降低参数量级，实现数据降维，大大减少运算量，避免过拟合</a:t>
            </a:r>
          </a:p>
        </p:txBody>
      </p:sp>
      <p:sp>
        <p:nvSpPr>
          <p:cNvPr id="26630" name="文本框 145">
            <a:extLst>
              <a:ext uri="{FF2B5EF4-FFF2-40B4-BE49-F238E27FC236}">
                <a16:creationId xmlns:a16="http://schemas.microsoft.com/office/drawing/2014/main" id="{ABEC62E2-F0BA-422D-B213-18A8B9E14EB8}"/>
              </a:ext>
            </a:extLst>
          </p:cNvPr>
          <p:cNvSpPr txBox="1">
            <a:spLocks noChangeArrowheads="1"/>
          </p:cNvSpPr>
          <p:nvPr/>
        </p:nvSpPr>
        <p:spPr bwMode="auto">
          <a:xfrm>
            <a:off x="5207000" y="1000125"/>
            <a:ext cx="39084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b="1"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CNN</a:t>
            </a:r>
            <a:r>
              <a:rPr lang="zh-CN" altLang="en-US" sz="1600" b="1"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 的假设</a:t>
            </a:r>
            <a:r>
              <a:rPr lang="en-US" altLang="zh-CN" sz="160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人类的视觉总是会关注视线内特征最明显的点</a:t>
            </a:r>
          </a:p>
        </p:txBody>
      </p:sp>
      <p:sp>
        <p:nvSpPr>
          <p:cNvPr id="26631" name="文本框 142">
            <a:extLst>
              <a:ext uri="{FF2B5EF4-FFF2-40B4-BE49-F238E27FC236}">
                <a16:creationId xmlns:a16="http://schemas.microsoft.com/office/drawing/2014/main" id="{E0E6921F-06BE-4231-B348-2FE4006B80D9}"/>
              </a:ext>
            </a:extLst>
          </p:cNvPr>
          <p:cNvSpPr txBox="1">
            <a:spLocks noChangeArrowheads="1"/>
          </p:cNvSpPr>
          <p:nvPr/>
        </p:nvSpPr>
        <p:spPr bwMode="auto">
          <a:xfrm>
            <a:off x="76200" y="879475"/>
            <a:ext cx="10438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1</a:t>
            </a:r>
            <a:r>
              <a:rPr lang="zh-CN" altLang="en-US" dirty="0"/>
              <a:t>、</a:t>
            </a:r>
            <a:r>
              <a:rPr lang="en-US" altLang="zh-CN" dirty="0"/>
              <a:t>CNN</a:t>
            </a:r>
            <a:endParaRPr lang="zh-CN" altLang="en-US" dirty="0"/>
          </a:p>
        </p:txBody>
      </p:sp>
      <p:grpSp>
        <p:nvGrpSpPr>
          <p:cNvPr id="26632" name="组合 151">
            <a:extLst>
              <a:ext uri="{FF2B5EF4-FFF2-40B4-BE49-F238E27FC236}">
                <a16:creationId xmlns:a16="http://schemas.microsoft.com/office/drawing/2014/main" id="{7991BE38-1DA7-414D-9E69-F1F3D299AB65}"/>
              </a:ext>
            </a:extLst>
          </p:cNvPr>
          <p:cNvGrpSpPr>
            <a:grpSpLocks/>
          </p:cNvGrpSpPr>
          <p:nvPr/>
        </p:nvGrpSpPr>
        <p:grpSpPr bwMode="auto">
          <a:xfrm>
            <a:off x="1979613" y="5463987"/>
            <a:ext cx="5632450" cy="393700"/>
            <a:chOff x="1979712" y="5540394"/>
            <a:chExt cx="5632811" cy="394416"/>
          </a:xfrm>
        </p:grpSpPr>
        <p:sp>
          <p:nvSpPr>
            <p:cNvPr id="26634" name="文本框 150">
              <a:extLst>
                <a:ext uri="{FF2B5EF4-FFF2-40B4-BE49-F238E27FC236}">
                  <a16:creationId xmlns:a16="http://schemas.microsoft.com/office/drawing/2014/main" id="{CE71CD9E-10C2-4D81-A1A9-76AC99CDD74D}"/>
                </a:ext>
              </a:extLst>
            </p:cNvPr>
            <p:cNvSpPr txBox="1">
              <a:spLocks noChangeArrowheads="1"/>
            </p:cNvSpPr>
            <p:nvPr/>
          </p:nvSpPr>
          <p:spPr bwMode="auto">
            <a:xfrm>
              <a:off x="1979712" y="5540394"/>
              <a:ext cx="16003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我 吃 苹果</a:t>
              </a:r>
            </a:p>
          </p:txBody>
        </p:sp>
        <p:cxnSp>
          <p:nvCxnSpPr>
            <p:cNvPr id="149" name="直接箭头连接符 148">
              <a:extLst>
                <a:ext uri="{FF2B5EF4-FFF2-40B4-BE49-F238E27FC236}">
                  <a16:creationId xmlns:a16="http://schemas.microsoft.com/office/drawing/2014/main" id="{1435AA1F-C729-4EB2-8CF7-60235A983F08}"/>
                </a:ext>
              </a:extLst>
            </p:cNvPr>
            <p:cNvCxnSpPr>
              <a:stCxn id="26634" idx="3"/>
            </p:cNvCxnSpPr>
            <p:nvPr/>
          </p:nvCxnSpPr>
          <p:spPr>
            <a:xfrm>
              <a:off x="3580015" y="5724879"/>
              <a:ext cx="1238329" cy="79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636" name="文本框 154">
              <a:extLst>
                <a:ext uri="{FF2B5EF4-FFF2-40B4-BE49-F238E27FC236}">
                  <a16:creationId xmlns:a16="http://schemas.microsoft.com/office/drawing/2014/main" id="{74DCCE7D-E550-4788-A208-E89F5CBB0115}"/>
                </a:ext>
              </a:extLst>
            </p:cNvPr>
            <p:cNvSpPr txBox="1">
              <a:spLocks noChangeArrowheads="1"/>
            </p:cNvSpPr>
            <p:nvPr/>
          </p:nvSpPr>
          <p:spPr bwMode="auto">
            <a:xfrm>
              <a:off x="5151093" y="5558426"/>
              <a:ext cx="2461430" cy="376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我</a:t>
              </a:r>
              <a:r>
                <a:rPr lang="en-US" altLang="zh-CN" b="1"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b="1" dirty="0" err="1">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nn</a:t>
              </a:r>
              <a:r>
                <a:rPr lang="en-US" altLang="zh-CN" b="1"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b="1"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吃</a:t>
              </a:r>
              <a:r>
                <a:rPr lang="en-US" altLang="zh-CN" b="1"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/v  </a:t>
              </a:r>
              <a:r>
                <a:rPr lang="zh-CN" altLang="en-US" b="1"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苹果</a:t>
              </a:r>
              <a:r>
                <a:rPr lang="en-US" altLang="zh-CN" b="1"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b="1" dirty="0" err="1">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nn</a:t>
              </a:r>
              <a:endParaRPr lang="zh-CN" altLang="en-US" b="1"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6633" name="文本框 152">
            <a:extLst>
              <a:ext uri="{FF2B5EF4-FFF2-40B4-BE49-F238E27FC236}">
                <a16:creationId xmlns:a16="http://schemas.microsoft.com/office/drawing/2014/main" id="{18886D7D-B5E4-4668-B80E-5E0730B982CD}"/>
              </a:ext>
            </a:extLst>
          </p:cNvPr>
          <p:cNvSpPr txBox="1">
            <a:spLocks noChangeArrowheads="1"/>
          </p:cNvSpPr>
          <p:nvPr/>
        </p:nvSpPr>
        <p:spPr bwMode="auto">
          <a:xfrm>
            <a:off x="683353" y="6046536"/>
            <a:ext cx="6218369" cy="381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indent="-285750">
              <a:lnSpc>
                <a:spcPct val="130000"/>
              </a:lnSpc>
              <a:buFont typeface="Arial" panose="020B0604020202020204" pitchFamily="34" charset="0"/>
              <a:buChar char="•"/>
            </a:pPr>
            <a:r>
              <a:rPr lang="zh-CN" altLang="en-US" sz="160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每个输入对于网络相互独立，无法学习到不同输入之间的相关性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32"/>
                                        </p:tgtEl>
                                        <p:attrNameLst>
                                          <p:attrName>style.visibility</p:attrName>
                                        </p:attrNameLst>
                                      </p:cBhvr>
                                      <p:to>
                                        <p:strVal val="visible"/>
                                      </p:to>
                                    </p:set>
                                    <p:animEffect transition="in" filter="fade">
                                      <p:cBhvr>
                                        <p:cTn id="7" dur="500"/>
                                        <p:tgtEl>
                                          <p:spTgt spid="266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633"/>
                                        </p:tgtEl>
                                        <p:attrNameLst>
                                          <p:attrName>style.visibility</p:attrName>
                                        </p:attrNameLst>
                                      </p:cBhvr>
                                      <p:to>
                                        <p:strVal val="visible"/>
                                      </p:to>
                                    </p:set>
                                    <p:animEffect transition="in" filter="fade">
                                      <p:cBhvr>
                                        <p:cTn id="12" dur="500"/>
                                        <p:tgtEl>
                                          <p:spTgt spid="266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4">
            <a:extLst>
              <a:ext uri="{FF2B5EF4-FFF2-40B4-BE49-F238E27FC236}">
                <a16:creationId xmlns:a16="http://schemas.microsoft.com/office/drawing/2014/main" id="{34608884-FE63-4CEC-BE09-5AEFD2F63A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文本框 2">
            <a:extLst>
              <a:ext uri="{FF2B5EF4-FFF2-40B4-BE49-F238E27FC236}">
                <a16:creationId xmlns:a16="http://schemas.microsoft.com/office/drawing/2014/main" id="{8D99D3B7-E623-45E9-9299-87C1AE80976C}"/>
              </a:ext>
            </a:extLst>
          </p:cNvPr>
          <p:cNvSpPr txBox="1">
            <a:spLocks noChangeArrowheads="1"/>
          </p:cNvSpPr>
          <p:nvPr/>
        </p:nvSpPr>
        <p:spPr bwMode="auto">
          <a:xfrm>
            <a:off x="107950" y="1008251"/>
            <a:ext cx="39417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RNN</a:t>
            </a:r>
            <a:r>
              <a:rPr lang="zh-CN" altLang="en-US" dirty="0"/>
              <a:t>（</a:t>
            </a:r>
            <a:r>
              <a:rPr lang="en-US" altLang="zh-CN" dirty="0"/>
              <a:t>Recurrent Neural Network</a:t>
            </a:r>
            <a:r>
              <a:rPr lang="zh-CN" altLang="en-US" dirty="0"/>
              <a:t>）</a:t>
            </a:r>
          </a:p>
        </p:txBody>
      </p:sp>
      <p:sp>
        <p:nvSpPr>
          <p:cNvPr id="28678" name="文本框 306">
            <a:extLst>
              <a:ext uri="{FF2B5EF4-FFF2-40B4-BE49-F238E27FC236}">
                <a16:creationId xmlns:a16="http://schemas.microsoft.com/office/drawing/2014/main" id="{184EA00F-D937-49DD-9F5B-3C1D4ED76214}"/>
              </a:ext>
            </a:extLst>
          </p:cNvPr>
          <p:cNvSpPr txBox="1">
            <a:spLocks noChangeArrowheads="1"/>
          </p:cNvSpPr>
          <p:nvPr/>
        </p:nvSpPr>
        <p:spPr bwMode="auto">
          <a:xfrm>
            <a:off x="462655" y="1486694"/>
            <a:ext cx="4697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我 昨天 上学 迟到 ，老师 批评 了 </a:t>
            </a:r>
            <a:r>
              <a:rPr lang="en-US" altLang="zh-CN" b="1"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____</a:t>
            </a:r>
            <a:r>
              <a:rPr lang="zh-CN" altLang="en-US" sz="160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28679" name="文本框 308">
            <a:extLst>
              <a:ext uri="{FF2B5EF4-FFF2-40B4-BE49-F238E27FC236}">
                <a16:creationId xmlns:a16="http://schemas.microsoft.com/office/drawing/2014/main" id="{7411EDDD-9867-44D1-AE13-291AA317E991}"/>
              </a:ext>
            </a:extLst>
          </p:cNvPr>
          <p:cNvSpPr txBox="1">
            <a:spLocks noChangeArrowheads="1"/>
          </p:cNvSpPr>
          <p:nvPr/>
        </p:nvSpPr>
        <p:spPr bwMode="auto">
          <a:xfrm>
            <a:off x="450850" y="1989138"/>
            <a:ext cx="83264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dirty="0">
                <a:solidFill>
                  <a:srgbClr val="A2E043"/>
                </a:solidFill>
                <a:latin typeface="-apple-system"/>
              </a:rPr>
              <a:t>循环神经网络（</a:t>
            </a:r>
            <a:r>
              <a:rPr lang="en-US" altLang="zh-CN" b="1" dirty="0">
                <a:solidFill>
                  <a:srgbClr val="A2E043"/>
                </a:solidFill>
                <a:latin typeface="-apple-system"/>
              </a:rPr>
              <a:t>RNN</a:t>
            </a:r>
            <a:r>
              <a:rPr lang="zh-CN" altLang="en-US" b="1" dirty="0">
                <a:solidFill>
                  <a:srgbClr val="A2E043"/>
                </a:solidFill>
                <a:latin typeface="-apple-system"/>
              </a:rPr>
              <a:t>）：</a:t>
            </a:r>
            <a:r>
              <a:rPr lang="zh-CN" altLang="en-US" b="1" dirty="0">
                <a:solidFill>
                  <a:srgbClr val="4D4D4D"/>
                </a:solidFill>
                <a:latin typeface="-apple-system"/>
              </a:rPr>
              <a:t>一种能处理序列数据并存储历史信息的神经网络，通过利用先前的预测作为</a:t>
            </a:r>
            <a:r>
              <a:rPr lang="zh-CN" altLang="en-US" b="1" dirty="0">
                <a:solidFill>
                  <a:srgbClr val="FF0000"/>
                </a:solidFill>
                <a:latin typeface="-apple-system"/>
              </a:rPr>
              <a:t>记忆</a:t>
            </a:r>
            <a:r>
              <a:rPr lang="zh-CN" altLang="en-US" b="1" dirty="0">
                <a:solidFill>
                  <a:srgbClr val="4D4D4D"/>
                </a:solidFill>
                <a:latin typeface="-apple-system"/>
              </a:rPr>
              <a:t>信号，对即将发生的事件做出更明智的决策。</a:t>
            </a:r>
            <a:endParaRPr lang="zh-CN" altLang="en-US" dirty="0"/>
          </a:p>
        </p:txBody>
      </p:sp>
      <p:grpSp>
        <p:nvGrpSpPr>
          <p:cNvPr id="57" name="组合 56">
            <a:extLst>
              <a:ext uri="{FF2B5EF4-FFF2-40B4-BE49-F238E27FC236}">
                <a16:creationId xmlns:a16="http://schemas.microsoft.com/office/drawing/2014/main" id="{7D45651A-DEDC-4557-AFDE-888834CB4AAE}"/>
              </a:ext>
            </a:extLst>
          </p:cNvPr>
          <p:cNvGrpSpPr/>
          <p:nvPr/>
        </p:nvGrpSpPr>
        <p:grpSpPr>
          <a:xfrm>
            <a:off x="1897063" y="2713039"/>
            <a:ext cx="7131345" cy="3922711"/>
            <a:chOff x="1897063" y="2713039"/>
            <a:chExt cx="7131345" cy="3922711"/>
          </a:xfrm>
        </p:grpSpPr>
        <p:cxnSp>
          <p:nvCxnSpPr>
            <p:cNvPr id="295" name="直接箭头连接符 294">
              <a:extLst>
                <a:ext uri="{FF2B5EF4-FFF2-40B4-BE49-F238E27FC236}">
                  <a16:creationId xmlns:a16="http://schemas.microsoft.com/office/drawing/2014/main" id="{D4BAAA9D-022D-46D9-816B-4D3FEA71B44A}"/>
                </a:ext>
              </a:extLst>
            </p:cNvPr>
            <p:cNvCxnSpPr>
              <a:cxnSpLocks/>
            </p:cNvCxnSpPr>
            <p:nvPr/>
          </p:nvCxnSpPr>
          <p:spPr bwMode="auto">
            <a:xfrm>
              <a:off x="1897063" y="4333875"/>
              <a:ext cx="58737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id="{5BB141F9-73B9-4649-A70D-74FFDECD2A65}"/>
                </a:ext>
              </a:extLst>
            </p:cNvPr>
            <p:cNvGrpSpPr/>
            <p:nvPr/>
          </p:nvGrpSpPr>
          <p:grpSpPr>
            <a:xfrm>
              <a:off x="2676525" y="2713039"/>
              <a:ext cx="6351883" cy="3922711"/>
              <a:chOff x="2676525" y="2713039"/>
              <a:chExt cx="6351883" cy="3922711"/>
            </a:xfrm>
          </p:grpSpPr>
          <p:grpSp>
            <p:nvGrpSpPr>
              <p:cNvPr id="28698" name="组合 196">
                <a:extLst>
                  <a:ext uri="{FF2B5EF4-FFF2-40B4-BE49-F238E27FC236}">
                    <a16:creationId xmlns:a16="http://schemas.microsoft.com/office/drawing/2014/main" id="{2EDED4FB-BE35-49C8-ABF7-91C9483370CD}"/>
                  </a:ext>
                </a:extLst>
              </p:cNvPr>
              <p:cNvGrpSpPr>
                <a:grpSpLocks/>
              </p:cNvGrpSpPr>
              <p:nvPr/>
            </p:nvGrpSpPr>
            <p:grpSpPr bwMode="auto">
              <a:xfrm>
                <a:off x="2676525" y="2713039"/>
                <a:ext cx="6351883" cy="3922711"/>
                <a:chOff x="2878998" y="1894402"/>
                <a:chExt cx="6352564" cy="3922258"/>
              </a:xfrm>
            </p:grpSpPr>
            <p:sp>
              <p:nvSpPr>
                <p:cNvPr id="8" name="流程图: 接点 7">
                  <a:extLst>
                    <a:ext uri="{FF2B5EF4-FFF2-40B4-BE49-F238E27FC236}">
                      <a16:creationId xmlns:a16="http://schemas.microsoft.com/office/drawing/2014/main" id="{EB8A9235-7FB3-4E52-8640-477A02AB9FFD}"/>
                    </a:ext>
                  </a:extLst>
                </p:cNvPr>
                <p:cNvSpPr/>
                <p:nvPr/>
              </p:nvSpPr>
              <p:spPr>
                <a:xfrm rot="16200000">
                  <a:off x="6333014" y="4549148"/>
                  <a:ext cx="350797" cy="352463"/>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流程图: 接点 8">
                  <a:extLst>
                    <a:ext uri="{FF2B5EF4-FFF2-40B4-BE49-F238E27FC236}">
                      <a16:creationId xmlns:a16="http://schemas.microsoft.com/office/drawing/2014/main" id="{5ACBA0A4-5949-44DD-8642-72CE2447CA75}"/>
                    </a:ext>
                  </a:extLst>
                </p:cNvPr>
                <p:cNvSpPr/>
                <p:nvPr/>
              </p:nvSpPr>
              <p:spPr>
                <a:xfrm rot="16200000">
                  <a:off x="6836305" y="4549148"/>
                  <a:ext cx="350797" cy="352463"/>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流程图: 接点 9">
                  <a:extLst>
                    <a:ext uri="{FF2B5EF4-FFF2-40B4-BE49-F238E27FC236}">
                      <a16:creationId xmlns:a16="http://schemas.microsoft.com/office/drawing/2014/main" id="{8C15BC67-0391-4BA0-9E68-CA8E95DA66BB}"/>
                    </a:ext>
                  </a:extLst>
                </p:cNvPr>
                <p:cNvSpPr/>
                <p:nvPr/>
              </p:nvSpPr>
              <p:spPr>
                <a:xfrm rot="16200000">
                  <a:off x="7339597" y="4549148"/>
                  <a:ext cx="350797" cy="352463"/>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流程图: 接点 10">
                  <a:extLst>
                    <a:ext uri="{FF2B5EF4-FFF2-40B4-BE49-F238E27FC236}">
                      <a16:creationId xmlns:a16="http://schemas.microsoft.com/office/drawing/2014/main" id="{F4387FBE-219E-4DA7-9D77-F4B62D3F6BDC}"/>
                    </a:ext>
                  </a:extLst>
                </p:cNvPr>
                <p:cNvSpPr/>
                <p:nvPr/>
              </p:nvSpPr>
              <p:spPr>
                <a:xfrm rot="16200000">
                  <a:off x="6829161" y="2005474"/>
                  <a:ext cx="349210" cy="352463"/>
                </a:xfrm>
                <a:prstGeom prst="flowChartConnector">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流程图: 接点 11">
                  <a:extLst>
                    <a:ext uri="{FF2B5EF4-FFF2-40B4-BE49-F238E27FC236}">
                      <a16:creationId xmlns:a16="http://schemas.microsoft.com/office/drawing/2014/main" id="{09E7459F-50D0-4784-9EC0-41948F37DF32}"/>
                    </a:ext>
                  </a:extLst>
                </p:cNvPr>
                <p:cNvSpPr/>
                <p:nvPr/>
              </p:nvSpPr>
              <p:spPr>
                <a:xfrm rot="16200000">
                  <a:off x="5851949" y="3293582"/>
                  <a:ext cx="349210" cy="354050"/>
                </a:xfrm>
                <a:prstGeom prst="flowChartConnector">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流程图: 接点 12">
                  <a:extLst>
                    <a:ext uri="{FF2B5EF4-FFF2-40B4-BE49-F238E27FC236}">
                      <a16:creationId xmlns:a16="http://schemas.microsoft.com/office/drawing/2014/main" id="{7027EF1E-6A2B-4E22-8B76-C1110EA92627}"/>
                    </a:ext>
                  </a:extLst>
                </p:cNvPr>
                <p:cNvSpPr/>
                <p:nvPr/>
              </p:nvSpPr>
              <p:spPr>
                <a:xfrm rot="16200000">
                  <a:off x="6355241" y="3293581"/>
                  <a:ext cx="349210" cy="354051"/>
                </a:xfrm>
                <a:prstGeom prst="flowChartConnector">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流程图: 接点 13">
                  <a:extLst>
                    <a:ext uri="{FF2B5EF4-FFF2-40B4-BE49-F238E27FC236}">
                      <a16:creationId xmlns:a16="http://schemas.microsoft.com/office/drawing/2014/main" id="{C41CAFD2-DBC1-428C-A575-B45A5CF37329}"/>
                    </a:ext>
                  </a:extLst>
                </p:cNvPr>
                <p:cNvSpPr/>
                <p:nvPr/>
              </p:nvSpPr>
              <p:spPr>
                <a:xfrm rot="16200000">
                  <a:off x="6858532" y="3293582"/>
                  <a:ext cx="349210" cy="354050"/>
                </a:xfrm>
                <a:prstGeom prst="flowChartConnector">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流程图: 接点 14">
                  <a:extLst>
                    <a:ext uri="{FF2B5EF4-FFF2-40B4-BE49-F238E27FC236}">
                      <a16:creationId xmlns:a16="http://schemas.microsoft.com/office/drawing/2014/main" id="{39AFFC23-6985-4931-A5CC-49D5BDD6B067}"/>
                    </a:ext>
                  </a:extLst>
                </p:cNvPr>
                <p:cNvSpPr/>
                <p:nvPr/>
              </p:nvSpPr>
              <p:spPr>
                <a:xfrm rot="16200000">
                  <a:off x="7361824" y="3293581"/>
                  <a:ext cx="349210" cy="354051"/>
                </a:xfrm>
                <a:prstGeom prst="flowChartConnector">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流程图: 接点 15">
                  <a:extLst>
                    <a:ext uri="{FF2B5EF4-FFF2-40B4-BE49-F238E27FC236}">
                      <a16:creationId xmlns:a16="http://schemas.microsoft.com/office/drawing/2014/main" id="{F7332F53-9255-466F-BB54-23CCEA7CAD9B}"/>
                    </a:ext>
                  </a:extLst>
                </p:cNvPr>
                <p:cNvSpPr/>
                <p:nvPr/>
              </p:nvSpPr>
              <p:spPr>
                <a:xfrm rot="16200000">
                  <a:off x="7865115" y="3293582"/>
                  <a:ext cx="349210" cy="354050"/>
                </a:xfrm>
                <a:prstGeom prst="flowChartConnector">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流程图: 接点 16">
                  <a:extLst>
                    <a:ext uri="{FF2B5EF4-FFF2-40B4-BE49-F238E27FC236}">
                      <a16:creationId xmlns:a16="http://schemas.microsoft.com/office/drawing/2014/main" id="{B016BF4B-E727-48BD-AB10-96296C31831B}"/>
                    </a:ext>
                  </a:extLst>
                </p:cNvPr>
                <p:cNvSpPr/>
                <p:nvPr/>
              </p:nvSpPr>
              <p:spPr>
                <a:xfrm rot="16200000">
                  <a:off x="6334601" y="1987221"/>
                  <a:ext cx="349210" cy="354050"/>
                </a:xfrm>
                <a:prstGeom prst="flowChartConnector">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流程图: 接点 17">
                  <a:extLst>
                    <a:ext uri="{FF2B5EF4-FFF2-40B4-BE49-F238E27FC236}">
                      <a16:creationId xmlns:a16="http://schemas.microsoft.com/office/drawing/2014/main" id="{78AC18CD-54DF-4A56-BCF3-CD3D47D6B1C9}"/>
                    </a:ext>
                  </a:extLst>
                </p:cNvPr>
                <p:cNvSpPr/>
                <p:nvPr/>
              </p:nvSpPr>
              <p:spPr>
                <a:xfrm rot="16200000">
                  <a:off x="7332452" y="2005474"/>
                  <a:ext cx="349210" cy="352463"/>
                </a:xfrm>
                <a:prstGeom prst="flowChartConnector">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矩形 20">
                  <a:extLst>
                    <a:ext uri="{FF2B5EF4-FFF2-40B4-BE49-F238E27FC236}">
                      <a16:creationId xmlns:a16="http://schemas.microsoft.com/office/drawing/2014/main" id="{0A47ED77-136A-48A9-A93D-F959FAF13DB2}"/>
                    </a:ext>
                  </a:extLst>
                </p:cNvPr>
                <p:cNvSpPr/>
                <p:nvPr/>
              </p:nvSpPr>
              <p:spPr>
                <a:xfrm rot="16200000">
                  <a:off x="6551386" y="2032167"/>
                  <a:ext cx="961914" cy="2968943"/>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矩形 21">
                  <a:extLst>
                    <a:ext uri="{FF2B5EF4-FFF2-40B4-BE49-F238E27FC236}">
                      <a16:creationId xmlns:a16="http://schemas.microsoft.com/office/drawing/2014/main" id="{3504ABC6-2C0C-4787-A3D3-89BE58745255}"/>
                    </a:ext>
                  </a:extLst>
                </p:cNvPr>
                <p:cNvSpPr/>
                <p:nvPr/>
              </p:nvSpPr>
              <p:spPr>
                <a:xfrm rot="16200000">
                  <a:off x="6704564" y="3242496"/>
                  <a:ext cx="668260" cy="2968943"/>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24" name="直接连接符 23">
                  <a:extLst>
                    <a:ext uri="{FF2B5EF4-FFF2-40B4-BE49-F238E27FC236}">
                      <a16:creationId xmlns:a16="http://schemas.microsoft.com/office/drawing/2014/main" id="{FA30548C-FEA7-48CB-83E1-E7F0DDE51E4C}"/>
                    </a:ext>
                  </a:extLst>
                </p:cNvPr>
                <p:cNvCxnSpPr>
                  <a:cxnSpLocks/>
                  <a:stCxn id="8" idx="6"/>
                  <a:endCxn id="12" idx="2"/>
                </p:cNvCxnSpPr>
                <p:nvPr/>
              </p:nvCxnSpPr>
              <p:spPr>
                <a:xfrm flipH="1" flipV="1">
                  <a:off x="6027348" y="3645211"/>
                  <a:ext cx="481064" cy="9047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50FBD326-519D-4E02-AF91-2E7F110A53BA}"/>
                    </a:ext>
                  </a:extLst>
                </p:cNvPr>
                <p:cNvCxnSpPr>
                  <a:stCxn id="8" idx="6"/>
                  <a:endCxn id="13" idx="2"/>
                </p:cNvCxnSpPr>
                <p:nvPr/>
              </p:nvCxnSpPr>
              <p:spPr>
                <a:xfrm flipV="1">
                  <a:off x="6508412" y="3645211"/>
                  <a:ext cx="22227" cy="9047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00FEFCF3-BE5B-4A49-8424-D07FAAAA8A53}"/>
                    </a:ext>
                  </a:extLst>
                </p:cNvPr>
                <p:cNvCxnSpPr>
                  <a:cxnSpLocks/>
                  <a:stCxn id="10" idx="6"/>
                  <a:endCxn id="15" idx="2"/>
                </p:cNvCxnSpPr>
                <p:nvPr/>
              </p:nvCxnSpPr>
              <p:spPr>
                <a:xfrm flipV="1">
                  <a:off x="7514994" y="3645211"/>
                  <a:ext cx="20640" cy="9047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43D13D02-7E71-4313-A8DD-E9233BE0CBBA}"/>
                    </a:ext>
                  </a:extLst>
                </p:cNvPr>
                <p:cNvCxnSpPr>
                  <a:cxnSpLocks/>
                  <a:stCxn id="9" idx="6"/>
                  <a:endCxn id="14" idx="2"/>
                </p:cNvCxnSpPr>
                <p:nvPr/>
              </p:nvCxnSpPr>
              <p:spPr>
                <a:xfrm flipV="1">
                  <a:off x="7011704" y="3645211"/>
                  <a:ext cx="20639" cy="9047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AE9CF8A7-CADD-46CE-B7BF-87A37E1F4B73}"/>
                    </a:ext>
                  </a:extLst>
                </p:cNvPr>
                <p:cNvCxnSpPr>
                  <a:cxnSpLocks/>
                  <a:stCxn id="8" idx="6"/>
                  <a:endCxn id="14" idx="2"/>
                </p:cNvCxnSpPr>
                <p:nvPr/>
              </p:nvCxnSpPr>
              <p:spPr>
                <a:xfrm flipV="1">
                  <a:off x="6508412" y="3645211"/>
                  <a:ext cx="523931" cy="9047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12166931-35DD-4F0C-9B5D-2D648F6B7F8D}"/>
                    </a:ext>
                  </a:extLst>
                </p:cNvPr>
                <p:cNvCxnSpPr>
                  <a:cxnSpLocks/>
                  <a:stCxn id="9" idx="6"/>
                  <a:endCxn id="15" idx="2"/>
                </p:cNvCxnSpPr>
                <p:nvPr/>
              </p:nvCxnSpPr>
              <p:spPr>
                <a:xfrm flipV="1">
                  <a:off x="7011704" y="3645211"/>
                  <a:ext cx="523931" cy="9047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6EB1CAC6-0526-47DB-BF4F-22B5F29060B7}"/>
                    </a:ext>
                  </a:extLst>
                </p:cNvPr>
                <p:cNvCxnSpPr>
                  <a:cxnSpLocks/>
                  <a:stCxn id="10" idx="6"/>
                  <a:endCxn id="16" idx="2"/>
                </p:cNvCxnSpPr>
                <p:nvPr/>
              </p:nvCxnSpPr>
              <p:spPr>
                <a:xfrm flipV="1">
                  <a:off x="7514994" y="3645211"/>
                  <a:ext cx="523931" cy="9047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DEEF12E7-5E5E-4A8C-AA79-6F15B1FEF0BD}"/>
                    </a:ext>
                  </a:extLst>
                </p:cNvPr>
                <p:cNvCxnSpPr>
                  <a:cxnSpLocks/>
                  <a:stCxn id="9" idx="6"/>
                  <a:endCxn id="13" idx="2"/>
                </p:cNvCxnSpPr>
                <p:nvPr/>
              </p:nvCxnSpPr>
              <p:spPr>
                <a:xfrm flipH="1" flipV="1">
                  <a:off x="6530639" y="3645211"/>
                  <a:ext cx="481065" cy="9047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0C10841D-C21C-4576-B432-AE84D4AF1317}"/>
                    </a:ext>
                  </a:extLst>
                </p:cNvPr>
                <p:cNvCxnSpPr>
                  <a:cxnSpLocks/>
                  <a:stCxn id="10" idx="6"/>
                  <a:endCxn id="14" idx="2"/>
                </p:cNvCxnSpPr>
                <p:nvPr/>
              </p:nvCxnSpPr>
              <p:spPr>
                <a:xfrm flipH="1" flipV="1">
                  <a:off x="7032343" y="3645211"/>
                  <a:ext cx="482652" cy="9047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94731F86-1700-4813-A1A3-5E05142C3FA1}"/>
                    </a:ext>
                  </a:extLst>
                </p:cNvPr>
                <p:cNvCxnSpPr>
                  <a:cxnSpLocks/>
                  <a:stCxn id="8" idx="6"/>
                  <a:endCxn id="15" idx="2"/>
                </p:cNvCxnSpPr>
                <p:nvPr/>
              </p:nvCxnSpPr>
              <p:spPr>
                <a:xfrm flipV="1">
                  <a:off x="6508412" y="3645211"/>
                  <a:ext cx="1027223" cy="9047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7CCF3FDA-3A13-4156-9B21-68C362B82D0F}"/>
                    </a:ext>
                  </a:extLst>
                </p:cNvPr>
                <p:cNvCxnSpPr>
                  <a:cxnSpLocks/>
                  <a:stCxn id="16" idx="2"/>
                  <a:endCxn id="8" idx="6"/>
                </p:cNvCxnSpPr>
                <p:nvPr/>
              </p:nvCxnSpPr>
              <p:spPr>
                <a:xfrm flipH="1">
                  <a:off x="6508412" y="3645211"/>
                  <a:ext cx="1530514" cy="9047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025208B1-C906-4917-8729-ACC876C5028B}"/>
                    </a:ext>
                  </a:extLst>
                </p:cNvPr>
                <p:cNvCxnSpPr>
                  <a:cxnSpLocks/>
                  <a:stCxn id="9" idx="6"/>
                  <a:endCxn id="12" idx="2"/>
                </p:cNvCxnSpPr>
                <p:nvPr/>
              </p:nvCxnSpPr>
              <p:spPr>
                <a:xfrm flipH="1" flipV="1">
                  <a:off x="6027348" y="3645211"/>
                  <a:ext cx="984355" cy="9047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FAB50031-4EFA-487E-91C3-0757ABF9C932}"/>
                    </a:ext>
                  </a:extLst>
                </p:cNvPr>
                <p:cNvCxnSpPr>
                  <a:cxnSpLocks/>
                  <a:stCxn id="10" idx="6"/>
                  <a:endCxn id="12" idx="2"/>
                </p:cNvCxnSpPr>
                <p:nvPr/>
              </p:nvCxnSpPr>
              <p:spPr>
                <a:xfrm flipH="1" flipV="1">
                  <a:off x="6027348" y="3645211"/>
                  <a:ext cx="1487646" cy="9047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0E3C11AC-956B-4E05-A87C-FEAE35C9A33A}"/>
                    </a:ext>
                  </a:extLst>
                </p:cNvPr>
                <p:cNvCxnSpPr>
                  <a:cxnSpLocks/>
                  <a:stCxn id="9" idx="6"/>
                  <a:endCxn id="16" idx="2"/>
                </p:cNvCxnSpPr>
                <p:nvPr/>
              </p:nvCxnSpPr>
              <p:spPr>
                <a:xfrm flipV="1">
                  <a:off x="7011704" y="3645211"/>
                  <a:ext cx="1027222" cy="9047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37322DE7-DE75-4095-A7C1-D28B8660573F}"/>
                    </a:ext>
                  </a:extLst>
                </p:cNvPr>
                <p:cNvCxnSpPr>
                  <a:cxnSpLocks/>
                  <a:stCxn id="10" idx="6"/>
                  <a:endCxn id="13" idx="2"/>
                </p:cNvCxnSpPr>
                <p:nvPr/>
              </p:nvCxnSpPr>
              <p:spPr>
                <a:xfrm flipH="1" flipV="1">
                  <a:off x="6530639" y="3645211"/>
                  <a:ext cx="984355" cy="9047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576F4278-9984-48A3-9091-97D72A9BAA56}"/>
                    </a:ext>
                  </a:extLst>
                </p:cNvPr>
                <p:cNvCxnSpPr>
                  <a:cxnSpLocks/>
                  <a:stCxn id="12" idx="6"/>
                  <a:endCxn id="17" idx="2"/>
                </p:cNvCxnSpPr>
                <p:nvPr/>
              </p:nvCxnSpPr>
              <p:spPr>
                <a:xfrm flipV="1">
                  <a:off x="6027348" y="2338851"/>
                  <a:ext cx="481064" cy="9571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CA63A133-5C9E-4948-8D79-6AB2EE3942D2}"/>
                    </a:ext>
                  </a:extLst>
                </p:cNvPr>
                <p:cNvCxnSpPr>
                  <a:cxnSpLocks/>
                  <a:stCxn id="13" idx="6"/>
                  <a:endCxn id="11" idx="2"/>
                </p:cNvCxnSpPr>
                <p:nvPr/>
              </p:nvCxnSpPr>
              <p:spPr>
                <a:xfrm flipV="1">
                  <a:off x="6530639" y="2356310"/>
                  <a:ext cx="473126" cy="9396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5BFBA244-85B7-40F0-B8F1-7C45552C14E2}"/>
                    </a:ext>
                  </a:extLst>
                </p:cNvPr>
                <p:cNvCxnSpPr>
                  <a:cxnSpLocks/>
                  <a:stCxn id="14" idx="6"/>
                  <a:endCxn id="18" idx="2"/>
                </p:cNvCxnSpPr>
                <p:nvPr/>
              </p:nvCxnSpPr>
              <p:spPr>
                <a:xfrm flipV="1">
                  <a:off x="7032343" y="2356310"/>
                  <a:ext cx="474714" cy="9396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B7CF9911-ADD8-468A-A0B0-62DBE770790C}"/>
                    </a:ext>
                  </a:extLst>
                </p:cNvPr>
                <p:cNvCxnSpPr>
                  <a:cxnSpLocks/>
                  <a:stCxn id="16" idx="6"/>
                  <a:endCxn id="18" idx="2"/>
                </p:cNvCxnSpPr>
                <p:nvPr/>
              </p:nvCxnSpPr>
              <p:spPr>
                <a:xfrm flipH="1" flipV="1">
                  <a:off x="7507057" y="2356310"/>
                  <a:ext cx="531869" cy="9396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FB3FB60B-5677-4328-A6D7-6998233D8A24}"/>
                    </a:ext>
                  </a:extLst>
                </p:cNvPr>
                <p:cNvCxnSpPr>
                  <a:cxnSpLocks/>
                  <a:stCxn id="15" idx="6"/>
                  <a:endCxn id="11" idx="2"/>
                </p:cNvCxnSpPr>
                <p:nvPr/>
              </p:nvCxnSpPr>
              <p:spPr>
                <a:xfrm flipH="1" flipV="1">
                  <a:off x="7003765" y="2356310"/>
                  <a:ext cx="531870" cy="9396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7075B284-76C7-4BFC-A938-5B53559FDCED}"/>
                    </a:ext>
                  </a:extLst>
                </p:cNvPr>
                <p:cNvCxnSpPr>
                  <a:cxnSpLocks/>
                  <a:stCxn id="14" idx="6"/>
                  <a:endCxn id="17" idx="2"/>
                </p:cNvCxnSpPr>
                <p:nvPr/>
              </p:nvCxnSpPr>
              <p:spPr>
                <a:xfrm flipH="1" flipV="1">
                  <a:off x="6508412" y="2338851"/>
                  <a:ext cx="523931" cy="9571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BA319C0E-9803-40F0-B14E-E89E780D81DF}"/>
                    </a:ext>
                  </a:extLst>
                </p:cNvPr>
                <p:cNvCxnSpPr>
                  <a:cxnSpLocks/>
                  <a:stCxn id="12" idx="6"/>
                  <a:endCxn id="11" idx="2"/>
                </p:cNvCxnSpPr>
                <p:nvPr/>
              </p:nvCxnSpPr>
              <p:spPr>
                <a:xfrm flipV="1">
                  <a:off x="6027348" y="2356310"/>
                  <a:ext cx="976417" cy="9396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30F23265-098D-409C-A537-21EDDAEAB708}"/>
                    </a:ext>
                  </a:extLst>
                </p:cNvPr>
                <p:cNvCxnSpPr>
                  <a:cxnSpLocks/>
                  <a:stCxn id="12" idx="6"/>
                  <a:endCxn id="18" idx="2"/>
                </p:cNvCxnSpPr>
                <p:nvPr/>
              </p:nvCxnSpPr>
              <p:spPr>
                <a:xfrm flipV="1">
                  <a:off x="6027348" y="2356310"/>
                  <a:ext cx="1479708" cy="9396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F9F9B0FD-C3AD-423D-9CDC-1A80C3621AA2}"/>
                    </a:ext>
                  </a:extLst>
                </p:cNvPr>
                <p:cNvCxnSpPr>
                  <a:cxnSpLocks/>
                  <a:stCxn id="13" idx="6"/>
                  <a:endCxn id="17" idx="2"/>
                </p:cNvCxnSpPr>
                <p:nvPr/>
              </p:nvCxnSpPr>
              <p:spPr>
                <a:xfrm flipH="1" flipV="1">
                  <a:off x="6508412" y="2338851"/>
                  <a:ext cx="22227" cy="9571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03D7121B-B766-4568-85CE-2C32724083BE}"/>
                    </a:ext>
                  </a:extLst>
                </p:cNvPr>
                <p:cNvCxnSpPr>
                  <a:cxnSpLocks/>
                  <a:stCxn id="14" idx="6"/>
                  <a:endCxn id="11" idx="2"/>
                </p:cNvCxnSpPr>
                <p:nvPr/>
              </p:nvCxnSpPr>
              <p:spPr>
                <a:xfrm flipH="1" flipV="1">
                  <a:off x="7003765" y="2356310"/>
                  <a:ext cx="28578" cy="9396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F4D5F327-4DFC-49EA-967B-0B6EC47A4C4C}"/>
                    </a:ext>
                  </a:extLst>
                </p:cNvPr>
                <p:cNvCxnSpPr>
                  <a:cxnSpLocks/>
                  <a:stCxn id="15" idx="6"/>
                  <a:endCxn id="18" idx="2"/>
                </p:cNvCxnSpPr>
                <p:nvPr/>
              </p:nvCxnSpPr>
              <p:spPr>
                <a:xfrm flipH="1" flipV="1">
                  <a:off x="7507057" y="2356310"/>
                  <a:ext cx="28578" cy="9396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72665E75-42B6-4604-9AFA-4792FB3C90B4}"/>
                    </a:ext>
                  </a:extLst>
                </p:cNvPr>
                <p:cNvCxnSpPr>
                  <a:cxnSpLocks/>
                  <a:stCxn id="13" idx="6"/>
                  <a:endCxn id="18" idx="2"/>
                </p:cNvCxnSpPr>
                <p:nvPr/>
              </p:nvCxnSpPr>
              <p:spPr>
                <a:xfrm flipV="1">
                  <a:off x="6530639" y="2356310"/>
                  <a:ext cx="976418" cy="9396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E1D9F8C7-D55A-4FDF-8385-A68E6BFF373E}"/>
                    </a:ext>
                  </a:extLst>
                </p:cNvPr>
                <p:cNvCxnSpPr>
                  <a:cxnSpLocks/>
                  <a:stCxn id="15" idx="6"/>
                  <a:endCxn id="17" idx="2"/>
                </p:cNvCxnSpPr>
                <p:nvPr/>
              </p:nvCxnSpPr>
              <p:spPr>
                <a:xfrm flipH="1" flipV="1">
                  <a:off x="6508412" y="2338851"/>
                  <a:ext cx="1027223" cy="9571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7970002D-D096-4A64-8C08-2364C62CDB2F}"/>
                    </a:ext>
                  </a:extLst>
                </p:cNvPr>
                <p:cNvCxnSpPr>
                  <a:cxnSpLocks/>
                  <a:stCxn id="16" idx="6"/>
                  <a:endCxn id="11" idx="2"/>
                </p:cNvCxnSpPr>
                <p:nvPr/>
              </p:nvCxnSpPr>
              <p:spPr>
                <a:xfrm flipH="1" flipV="1">
                  <a:off x="7003765" y="2356310"/>
                  <a:ext cx="1035161" cy="9396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1DBF9EF3-8282-487A-BAA8-A8B9878C0D24}"/>
                    </a:ext>
                  </a:extLst>
                </p:cNvPr>
                <p:cNvCxnSpPr>
                  <a:cxnSpLocks/>
                  <a:stCxn id="16" idx="6"/>
                  <a:endCxn id="17" idx="2"/>
                </p:cNvCxnSpPr>
                <p:nvPr/>
              </p:nvCxnSpPr>
              <p:spPr>
                <a:xfrm flipH="1" flipV="1">
                  <a:off x="6508412" y="2338851"/>
                  <a:ext cx="1530514" cy="9571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A2E9E3BE-68DF-49E2-92FE-0F473C7D2F6E}"/>
                    </a:ext>
                  </a:extLst>
                </p:cNvPr>
                <p:cNvCxnSpPr>
                  <a:cxnSpLocks/>
                </p:cNvCxnSpPr>
                <p:nvPr/>
              </p:nvCxnSpPr>
              <p:spPr>
                <a:xfrm flipH="1" flipV="1">
                  <a:off x="6508412" y="4900779"/>
                  <a:ext cx="6351" cy="3793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4FEB93F2-A1E6-4654-BC07-F2738FE7FA96}"/>
                    </a:ext>
                  </a:extLst>
                </p:cNvPr>
                <p:cNvCxnSpPr>
                  <a:cxnSpLocks/>
                  <a:endCxn id="9" idx="2"/>
                </p:cNvCxnSpPr>
                <p:nvPr/>
              </p:nvCxnSpPr>
              <p:spPr>
                <a:xfrm flipH="1" flipV="1">
                  <a:off x="7011704" y="4900779"/>
                  <a:ext cx="6351" cy="3730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CB00878A-C4AA-428A-A825-C25B4B573475}"/>
                    </a:ext>
                  </a:extLst>
                </p:cNvPr>
                <p:cNvCxnSpPr>
                  <a:cxnSpLocks/>
                </p:cNvCxnSpPr>
                <p:nvPr/>
              </p:nvCxnSpPr>
              <p:spPr>
                <a:xfrm flipH="1" flipV="1">
                  <a:off x="7507057" y="4889667"/>
                  <a:ext cx="7938" cy="4127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745" name="文本框 65">
                  <a:extLst>
                    <a:ext uri="{FF2B5EF4-FFF2-40B4-BE49-F238E27FC236}">
                      <a16:creationId xmlns:a16="http://schemas.microsoft.com/office/drawing/2014/main" id="{641B549C-99E5-4752-BE10-9A6EEDB5E13B}"/>
                    </a:ext>
                  </a:extLst>
                </p:cNvPr>
                <p:cNvSpPr txBox="1">
                  <a:spLocks noChangeArrowheads="1"/>
                </p:cNvSpPr>
                <p:nvPr/>
              </p:nvSpPr>
              <p:spPr bwMode="auto">
                <a:xfrm>
                  <a:off x="6326665" y="5244148"/>
                  <a:ext cx="337149" cy="272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dirty="0"/>
                    <a:t>x1</a:t>
                  </a:r>
                  <a:endParaRPr lang="zh-CN" altLang="en-US" sz="1200" dirty="0"/>
                </a:p>
              </p:txBody>
            </p:sp>
            <p:sp>
              <p:nvSpPr>
                <p:cNvPr id="28746" name="文本框 66">
                  <a:extLst>
                    <a:ext uri="{FF2B5EF4-FFF2-40B4-BE49-F238E27FC236}">
                      <a16:creationId xmlns:a16="http://schemas.microsoft.com/office/drawing/2014/main" id="{591B1A95-4790-4E2E-90C2-1762C5AFA170}"/>
                    </a:ext>
                  </a:extLst>
                </p:cNvPr>
                <p:cNvSpPr txBox="1">
                  <a:spLocks noChangeArrowheads="1"/>
                </p:cNvSpPr>
                <p:nvPr/>
              </p:nvSpPr>
              <p:spPr bwMode="auto">
                <a:xfrm>
                  <a:off x="7322565" y="5247325"/>
                  <a:ext cx="337149" cy="272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t>x3</a:t>
                  </a:r>
                  <a:endParaRPr lang="zh-CN" altLang="en-US" sz="1200"/>
                </a:p>
              </p:txBody>
            </p:sp>
            <p:sp>
              <p:nvSpPr>
                <p:cNvPr id="28747" name="文本框 67">
                  <a:extLst>
                    <a:ext uri="{FF2B5EF4-FFF2-40B4-BE49-F238E27FC236}">
                      <a16:creationId xmlns:a16="http://schemas.microsoft.com/office/drawing/2014/main" id="{4C2FD7CB-25FB-4E9C-8DBD-D1E90937D266}"/>
                    </a:ext>
                  </a:extLst>
                </p:cNvPr>
                <p:cNvSpPr txBox="1">
                  <a:spLocks noChangeArrowheads="1"/>
                </p:cNvSpPr>
                <p:nvPr/>
              </p:nvSpPr>
              <p:spPr bwMode="auto">
                <a:xfrm>
                  <a:off x="6823022" y="5244148"/>
                  <a:ext cx="337149" cy="272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a:t>x2</a:t>
                  </a:r>
                  <a:endParaRPr lang="zh-CN" altLang="en-US" sz="1200"/>
                </a:p>
              </p:txBody>
            </p:sp>
            <p:sp>
              <p:nvSpPr>
                <p:cNvPr id="220" name="流程图: 接点 219">
                  <a:extLst>
                    <a:ext uri="{FF2B5EF4-FFF2-40B4-BE49-F238E27FC236}">
                      <a16:creationId xmlns:a16="http://schemas.microsoft.com/office/drawing/2014/main" id="{AD704C79-1156-41E9-8707-2CA65C20B2BB}"/>
                    </a:ext>
                  </a:extLst>
                </p:cNvPr>
                <p:cNvSpPr/>
                <p:nvPr/>
              </p:nvSpPr>
              <p:spPr>
                <a:xfrm>
                  <a:off x="3942737" y="3292827"/>
                  <a:ext cx="349287" cy="353972"/>
                </a:xfrm>
                <a:prstGeom prst="flowChartConnector">
                  <a:avLst/>
                </a:prstGeom>
                <a:solidFill>
                  <a:schemeClr val="bg2">
                    <a:lumMod val="20000"/>
                    <a:lumOff val="80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1" name="流程图: 接点 220">
                  <a:extLst>
                    <a:ext uri="{FF2B5EF4-FFF2-40B4-BE49-F238E27FC236}">
                      <a16:creationId xmlns:a16="http://schemas.microsoft.com/office/drawing/2014/main" id="{66239D03-ABF5-4C9E-9B74-127C205D30F5}"/>
                    </a:ext>
                  </a:extLst>
                </p:cNvPr>
                <p:cNvSpPr/>
                <p:nvPr/>
              </p:nvSpPr>
              <p:spPr>
                <a:xfrm>
                  <a:off x="4419038" y="3292827"/>
                  <a:ext cx="350876" cy="353972"/>
                </a:xfrm>
                <a:prstGeom prst="flowChartConnector">
                  <a:avLst/>
                </a:prstGeom>
                <a:solidFill>
                  <a:schemeClr val="bg2">
                    <a:lumMod val="20000"/>
                    <a:lumOff val="80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2" name="流程图: 接点 221">
                  <a:extLst>
                    <a:ext uri="{FF2B5EF4-FFF2-40B4-BE49-F238E27FC236}">
                      <a16:creationId xmlns:a16="http://schemas.microsoft.com/office/drawing/2014/main" id="{402CF6A1-2173-46CD-A0EB-AE2541220064}"/>
                    </a:ext>
                  </a:extLst>
                </p:cNvPr>
                <p:cNvSpPr/>
                <p:nvPr/>
              </p:nvSpPr>
              <p:spPr>
                <a:xfrm>
                  <a:off x="4895339" y="3292827"/>
                  <a:ext cx="350876" cy="353972"/>
                </a:xfrm>
                <a:prstGeom prst="flowChartConnector">
                  <a:avLst/>
                </a:prstGeom>
                <a:solidFill>
                  <a:schemeClr val="bg2">
                    <a:lumMod val="20000"/>
                    <a:lumOff val="80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5" name="流程图: 接点 224">
                  <a:extLst>
                    <a:ext uri="{FF2B5EF4-FFF2-40B4-BE49-F238E27FC236}">
                      <a16:creationId xmlns:a16="http://schemas.microsoft.com/office/drawing/2014/main" id="{7E9A7EAB-01F5-47C8-9F0D-B1B4367F08E3}"/>
                    </a:ext>
                  </a:extLst>
                </p:cNvPr>
                <p:cNvSpPr/>
                <p:nvPr/>
              </p:nvSpPr>
              <p:spPr>
                <a:xfrm>
                  <a:off x="3466436" y="3292827"/>
                  <a:ext cx="349287" cy="353972"/>
                </a:xfrm>
                <a:prstGeom prst="flowChartConnector">
                  <a:avLst/>
                </a:prstGeom>
                <a:solidFill>
                  <a:schemeClr val="bg2">
                    <a:lumMod val="20000"/>
                    <a:lumOff val="80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6" name="流程图: 接点 225">
                  <a:extLst>
                    <a:ext uri="{FF2B5EF4-FFF2-40B4-BE49-F238E27FC236}">
                      <a16:creationId xmlns:a16="http://schemas.microsoft.com/office/drawing/2014/main" id="{054AF6A2-88F1-4F76-AE26-EE6C1D2D77A2}"/>
                    </a:ext>
                  </a:extLst>
                </p:cNvPr>
                <p:cNvSpPr/>
                <p:nvPr/>
              </p:nvSpPr>
              <p:spPr>
                <a:xfrm>
                  <a:off x="2988548" y="3311875"/>
                  <a:ext cx="350875" cy="352384"/>
                </a:xfrm>
                <a:prstGeom prst="flowChartConnector">
                  <a:avLst/>
                </a:prstGeom>
                <a:solidFill>
                  <a:schemeClr val="bg2">
                    <a:lumMod val="20000"/>
                    <a:lumOff val="80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solidFill>
                      <a:schemeClr val="tx1"/>
                    </a:solidFill>
                  </a:endParaRPr>
                </a:p>
              </p:txBody>
            </p:sp>
            <p:sp>
              <p:nvSpPr>
                <p:cNvPr id="228" name="矩形 227">
                  <a:extLst>
                    <a:ext uri="{FF2B5EF4-FFF2-40B4-BE49-F238E27FC236}">
                      <a16:creationId xmlns:a16="http://schemas.microsoft.com/office/drawing/2014/main" id="{4E701DFA-C846-48D5-8AB8-5A8671535E22}"/>
                    </a:ext>
                  </a:extLst>
                </p:cNvPr>
                <p:cNvSpPr/>
                <p:nvPr/>
              </p:nvSpPr>
              <p:spPr>
                <a:xfrm rot="16200000">
                  <a:off x="3803891" y="2210791"/>
                  <a:ext cx="669847" cy="2519633"/>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8754" name="文本框 94235">
                  <a:extLst>
                    <a:ext uri="{FF2B5EF4-FFF2-40B4-BE49-F238E27FC236}">
                      <a16:creationId xmlns:a16="http://schemas.microsoft.com/office/drawing/2014/main" id="{3F951345-8BD5-4052-8EF2-60F2058D17E0}"/>
                    </a:ext>
                  </a:extLst>
                </p:cNvPr>
                <p:cNvSpPr txBox="1">
                  <a:spLocks noChangeArrowheads="1"/>
                </p:cNvSpPr>
                <p:nvPr/>
              </p:nvSpPr>
              <p:spPr bwMode="auto">
                <a:xfrm>
                  <a:off x="3917512" y="3930580"/>
                  <a:ext cx="4539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t-1</a:t>
                  </a:r>
                  <a:endParaRPr lang="zh-CN" altLang="en-US" dirty="0"/>
                </a:p>
              </p:txBody>
            </p:sp>
            <p:cxnSp>
              <p:nvCxnSpPr>
                <p:cNvPr id="94250" name="连接符: 曲线 94249">
                  <a:extLst>
                    <a:ext uri="{FF2B5EF4-FFF2-40B4-BE49-F238E27FC236}">
                      <a16:creationId xmlns:a16="http://schemas.microsoft.com/office/drawing/2014/main" id="{A790F943-040E-4FC4-8FE0-EDFA2BB0DE58}"/>
                    </a:ext>
                  </a:extLst>
                </p:cNvPr>
                <p:cNvCxnSpPr>
                  <a:cxnSpLocks/>
                  <a:stCxn id="226" idx="0"/>
                  <a:endCxn id="12" idx="6"/>
                </p:cNvCxnSpPr>
                <p:nvPr/>
              </p:nvCxnSpPr>
              <p:spPr>
                <a:xfrm rot="5400000" flipH="1" flipV="1">
                  <a:off x="4588127" y="1872654"/>
                  <a:ext cx="15873" cy="2862570"/>
                </a:xfrm>
                <a:prstGeom prst="curvedConnector3">
                  <a:avLst>
                    <a:gd name="adj1" fmla="val 3056530"/>
                  </a:avLst>
                </a:prstGeom>
                <a:ln>
                  <a:solidFill>
                    <a:srgbClr val="AF2125"/>
                  </a:solidFill>
                  <a:tailEnd type="triangle"/>
                </a:ln>
              </p:spPr>
              <p:style>
                <a:lnRef idx="1">
                  <a:schemeClr val="accent1"/>
                </a:lnRef>
                <a:fillRef idx="0">
                  <a:schemeClr val="accent1"/>
                </a:fillRef>
                <a:effectRef idx="0">
                  <a:schemeClr val="accent1"/>
                </a:effectRef>
                <a:fontRef idx="minor">
                  <a:schemeClr val="tx1"/>
                </a:fontRef>
              </p:style>
            </p:cxnSp>
            <p:cxnSp>
              <p:nvCxnSpPr>
                <p:cNvPr id="250" name="连接符: 曲线 249">
                  <a:extLst>
                    <a:ext uri="{FF2B5EF4-FFF2-40B4-BE49-F238E27FC236}">
                      <a16:creationId xmlns:a16="http://schemas.microsoft.com/office/drawing/2014/main" id="{D83AE78B-A4F9-4A87-97C7-6496ADBAF993}"/>
                    </a:ext>
                  </a:extLst>
                </p:cNvPr>
                <p:cNvCxnSpPr>
                  <a:cxnSpLocks/>
                </p:cNvCxnSpPr>
                <p:nvPr/>
              </p:nvCxnSpPr>
              <p:spPr>
                <a:xfrm rot="5400000" flipH="1" flipV="1">
                  <a:off x="5062840" y="1863131"/>
                  <a:ext cx="15873" cy="2862569"/>
                </a:xfrm>
                <a:prstGeom prst="curvedConnector3">
                  <a:avLst>
                    <a:gd name="adj1" fmla="val 3056530"/>
                  </a:avLst>
                </a:prstGeom>
                <a:ln>
                  <a:solidFill>
                    <a:srgbClr val="AF2125"/>
                  </a:solidFill>
                  <a:tailEnd type="triangle"/>
                </a:ln>
              </p:spPr>
              <p:style>
                <a:lnRef idx="1">
                  <a:schemeClr val="accent1"/>
                </a:lnRef>
                <a:fillRef idx="0">
                  <a:schemeClr val="accent1"/>
                </a:fillRef>
                <a:effectRef idx="0">
                  <a:schemeClr val="accent1"/>
                </a:effectRef>
                <a:fontRef idx="minor">
                  <a:schemeClr val="tx1"/>
                </a:fontRef>
              </p:style>
            </p:cxnSp>
            <p:cxnSp>
              <p:nvCxnSpPr>
                <p:cNvPr id="251" name="连接符: 曲线 250">
                  <a:extLst>
                    <a:ext uri="{FF2B5EF4-FFF2-40B4-BE49-F238E27FC236}">
                      <a16:creationId xmlns:a16="http://schemas.microsoft.com/office/drawing/2014/main" id="{376DCDA4-2D77-477F-B4F6-C4172F92F9C6}"/>
                    </a:ext>
                  </a:extLst>
                </p:cNvPr>
                <p:cNvCxnSpPr>
                  <a:cxnSpLocks/>
                </p:cNvCxnSpPr>
                <p:nvPr/>
              </p:nvCxnSpPr>
              <p:spPr>
                <a:xfrm rot="5400000" flipH="1" flipV="1">
                  <a:off x="5555017" y="1855195"/>
                  <a:ext cx="15873" cy="2862569"/>
                </a:xfrm>
                <a:prstGeom prst="curvedConnector3">
                  <a:avLst>
                    <a:gd name="adj1" fmla="val 3056530"/>
                  </a:avLst>
                </a:prstGeom>
                <a:ln>
                  <a:solidFill>
                    <a:srgbClr val="AF2125"/>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连接符: 曲线 251">
                  <a:extLst>
                    <a:ext uri="{FF2B5EF4-FFF2-40B4-BE49-F238E27FC236}">
                      <a16:creationId xmlns:a16="http://schemas.microsoft.com/office/drawing/2014/main" id="{219AE635-4EFC-470E-A2D1-7DD07F721857}"/>
                    </a:ext>
                  </a:extLst>
                </p:cNvPr>
                <p:cNvCxnSpPr>
                  <a:cxnSpLocks/>
                </p:cNvCxnSpPr>
                <p:nvPr/>
              </p:nvCxnSpPr>
              <p:spPr>
                <a:xfrm rot="5400000" flipH="1" flipV="1">
                  <a:off x="6018617" y="1879004"/>
                  <a:ext cx="15873" cy="2862569"/>
                </a:xfrm>
                <a:prstGeom prst="curvedConnector3">
                  <a:avLst>
                    <a:gd name="adj1" fmla="val 3056530"/>
                  </a:avLst>
                </a:prstGeom>
                <a:ln>
                  <a:solidFill>
                    <a:srgbClr val="AF2125"/>
                  </a:solidFill>
                  <a:tailEnd type="triangle"/>
                </a:ln>
              </p:spPr>
              <p:style>
                <a:lnRef idx="1">
                  <a:schemeClr val="accent1"/>
                </a:lnRef>
                <a:fillRef idx="0">
                  <a:schemeClr val="accent1"/>
                </a:fillRef>
                <a:effectRef idx="0">
                  <a:schemeClr val="accent1"/>
                </a:effectRef>
                <a:fontRef idx="minor">
                  <a:schemeClr val="tx1"/>
                </a:fontRef>
              </p:style>
            </p:cxnSp>
            <p:cxnSp>
              <p:nvCxnSpPr>
                <p:cNvPr id="253" name="连接符: 曲线 252">
                  <a:extLst>
                    <a:ext uri="{FF2B5EF4-FFF2-40B4-BE49-F238E27FC236}">
                      <a16:creationId xmlns:a16="http://schemas.microsoft.com/office/drawing/2014/main" id="{F7AFBB8A-3530-491E-BB76-8E22B291F8EF}"/>
                    </a:ext>
                  </a:extLst>
                </p:cNvPr>
                <p:cNvCxnSpPr>
                  <a:cxnSpLocks/>
                </p:cNvCxnSpPr>
                <p:nvPr/>
              </p:nvCxnSpPr>
              <p:spPr>
                <a:xfrm rot="5400000" flipH="1" flipV="1">
                  <a:off x="6510795" y="1852020"/>
                  <a:ext cx="15873" cy="2862569"/>
                </a:xfrm>
                <a:prstGeom prst="curvedConnector3">
                  <a:avLst>
                    <a:gd name="adj1" fmla="val 3056530"/>
                  </a:avLst>
                </a:prstGeom>
                <a:ln>
                  <a:solidFill>
                    <a:srgbClr val="AF2125"/>
                  </a:solidFill>
                  <a:tailEnd type="triangle"/>
                </a:ln>
              </p:spPr>
              <p:style>
                <a:lnRef idx="1">
                  <a:schemeClr val="accent1"/>
                </a:lnRef>
                <a:fillRef idx="0">
                  <a:schemeClr val="accent1"/>
                </a:fillRef>
                <a:effectRef idx="0">
                  <a:schemeClr val="accent1"/>
                </a:effectRef>
                <a:fontRef idx="minor">
                  <a:schemeClr val="tx1"/>
                </a:fontRef>
              </p:style>
            </p:cxnSp>
            <p:sp>
              <p:nvSpPr>
                <p:cNvPr id="269" name="矩形 268">
                  <a:extLst>
                    <a:ext uri="{FF2B5EF4-FFF2-40B4-BE49-F238E27FC236}">
                      <a16:creationId xmlns:a16="http://schemas.microsoft.com/office/drawing/2014/main" id="{1EE8A409-C14D-4298-AD86-E15B0D7854BE}"/>
                    </a:ext>
                  </a:extLst>
                </p:cNvPr>
                <p:cNvSpPr/>
                <p:nvPr/>
              </p:nvSpPr>
              <p:spPr>
                <a:xfrm rot="16200000">
                  <a:off x="6713296" y="743266"/>
                  <a:ext cx="668260" cy="2970531"/>
                </a:xfrm>
                <a:prstGeom prst="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mc:AlternateContent xmlns:mc="http://schemas.openxmlformats.org/markup-compatibility/2006" xmlns:a14="http://schemas.microsoft.com/office/drawing/2010/main">
              <mc:Choice Requires="a14">
                <p:sp>
                  <p:nvSpPr>
                    <p:cNvPr id="28761" name="文本框 94268">
                      <a:extLst>
                        <a:ext uri="{FF2B5EF4-FFF2-40B4-BE49-F238E27FC236}">
                          <a16:creationId xmlns:a16="http://schemas.microsoft.com/office/drawing/2014/main" id="{48E5239E-5A2D-4C96-90B3-B9759D0D7A3D}"/>
                        </a:ext>
                      </a:extLst>
                    </p:cNvPr>
                    <p:cNvSpPr txBox="1">
                      <a:spLocks noChangeArrowheads="1"/>
                    </p:cNvSpPr>
                    <p:nvPr/>
                  </p:nvSpPr>
                  <p:spPr bwMode="auto">
                    <a:xfrm>
                      <a:off x="3947887" y="2358740"/>
                      <a:ext cx="1372126" cy="33851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dirty="0">
                          <a:latin typeface="微软雅黑" panose="020B0503020204020204" pitchFamily="34" charset="-122"/>
                          <a:ea typeface="微软雅黑" panose="020B0503020204020204" pitchFamily="34" charset="-122"/>
                        </a:rPr>
                        <a:t>权重矩阵</a:t>
                      </a:r>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hh</m:t>
                              </m:r>
                            </m:sub>
                          </m:sSub>
                        </m:oMath>
                      </a14:m>
                      <a:endParaRPr lang="zh-CN" altLang="en-US" sz="1600" dirty="0">
                        <a:latin typeface="微软雅黑" panose="020B0503020204020204" pitchFamily="34" charset="-122"/>
                        <a:ea typeface="微软雅黑" panose="020B0503020204020204" pitchFamily="34" charset="-122"/>
                      </a:endParaRPr>
                    </a:p>
                  </p:txBody>
                </p:sp>
              </mc:Choice>
              <mc:Fallback xmlns="">
                <p:sp>
                  <p:nvSpPr>
                    <p:cNvPr id="28761" name="文本框 94268">
                      <a:extLst>
                        <a:ext uri="{FF2B5EF4-FFF2-40B4-BE49-F238E27FC236}">
                          <a16:creationId xmlns:a16="http://schemas.microsoft.com/office/drawing/2014/main" id="{48E5239E-5A2D-4C96-90B3-B9759D0D7A3D}"/>
                        </a:ext>
                      </a:extLst>
                    </p:cNvPr>
                    <p:cNvSpPr txBox="1">
                      <a:spLocks noRot="1" noChangeAspect="1" noMove="1" noResize="1" noEditPoints="1" noAdjustHandles="1" noChangeArrowheads="1" noChangeShapeType="1" noTextEdit="1"/>
                    </p:cNvSpPr>
                    <p:nvPr/>
                  </p:nvSpPr>
                  <p:spPr bwMode="auto">
                    <a:xfrm>
                      <a:off x="3947887" y="2358740"/>
                      <a:ext cx="1372126" cy="338515"/>
                    </a:xfrm>
                    <a:prstGeom prst="rect">
                      <a:avLst/>
                    </a:prstGeom>
                    <a:blipFill>
                      <a:blip r:embed="rId5"/>
                      <a:stretch>
                        <a:fillRect l="-2222" t="-5357" b="-2142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762" name="文本框 284">
                      <a:extLst>
                        <a:ext uri="{FF2B5EF4-FFF2-40B4-BE49-F238E27FC236}">
                          <a16:creationId xmlns:a16="http://schemas.microsoft.com/office/drawing/2014/main" id="{C0D5C1CF-31EB-4333-8B24-557486685E36}"/>
                        </a:ext>
                      </a:extLst>
                    </p:cNvPr>
                    <p:cNvSpPr txBox="1">
                      <a:spLocks noChangeArrowheads="1"/>
                    </p:cNvSpPr>
                    <p:nvPr/>
                  </p:nvSpPr>
                  <p:spPr bwMode="auto">
                    <a:xfrm>
                      <a:off x="7806794" y="2618673"/>
                      <a:ext cx="1373728" cy="35794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dirty="0">
                          <a:latin typeface="微软雅黑" panose="020B0503020204020204" pitchFamily="34" charset="-122"/>
                          <a:ea typeface="微软雅黑" panose="020B0503020204020204" pitchFamily="34" charset="-122"/>
                        </a:rPr>
                        <a:t>权重矩阵</a:t>
                      </a:r>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𝑦h</m:t>
                              </m:r>
                            </m:sub>
                          </m:sSub>
                        </m:oMath>
                      </a14:m>
                      <a:endParaRPr lang="zh-CN" altLang="en-US" sz="1600" dirty="0">
                        <a:latin typeface="微软雅黑" panose="020B0503020204020204" pitchFamily="34" charset="-122"/>
                        <a:ea typeface="微软雅黑" panose="020B0503020204020204" pitchFamily="34" charset="-122"/>
                      </a:endParaRPr>
                    </a:p>
                  </p:txBody>
                </p:sp>
              </mc:Choice>
              <mc:Fallback xmlns="">
                <p:sp>
                  <p:nvSpPr>
                    <p:cNvPr id="28762" name="文本框 284">
                      <a:extLst>
                        <a:ext uri="{FF2B5EF4-FFF2-40B4-BE49-F238E27FC236}">
                          <a16:creationId xmlns:a16="http://schemas.microsoft.com/office/drawing/2014/main" id="{C0D5C1CF-31EB-4333-8B24-557486685E36}"/>
                        </a:ext>
                      </a:extLst>
                    </p:cNvPr>
                    <p:cNvSpPr txBox="1">
                      <a:spLocks noRot="1" noChangeAspect="1" noMove="1" noResize="1" noEditPoints="1" noAdjustHandles="1" noChangeArrowheads="1" noChangeShapeType="1" noTextEdit="1"/>
                    </p:cNvSpPr>
                    <p:nvPr/>
                  </p:nvSpPr>
                  <p:spPr bwMode="auto">
                    <a:xfrm>
                      <a:off x="7806794" y="2618673"/>
                      <a:ext cx="1373728" cy="357942"/>
                    </a:xfrm>
                    <a:prstGeom prst="rect">
                      <a:avLst/>
                    </a:prstGeom>
                    <a:blipFill>
                      <a:blip r:embed="rId6"/>
                      <a:stretch>
                        <a:fillRect l="-2212" t="-5085" b="-152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763" name="文本框 285">
                      <a:extLst>
                        <a:ext uri="{FF2B5EF4-FFF2-40B4-BE49-F238E27FC236}">
                          <a16:creationId xmlns:a16="http://schemas.microsoft.com/office/drawing/2014/main" id="{0E88A72B-4CA4-41EF-9561-8A069BD21B87}"/>
                        </a:ext>
                      </a:extLst>
                    </p:cNvPr>
                    <p:cNvSpPr txBox="1">
                      <a:spLocks noChangeArrowheads="1"/>
                    </p:cNvSpPr>
                    <p:nvPr/>
                  </p:nvSpPr>
                  <p:spPr bwMode="auto">
                    <a:xfrm>
                      <a:off x="7863989" y="4028078"/>
                      <a:ext cx="1367573" cy="33851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dirty="0">
                          <a:latin typeface="微软雅黑" panose="020B0503020204020204" pitchFamily="34" charset="-122"/>
                          <a:ea typeface="微软雅黑" panose="020B0503020204020204" pitchFamily="34" charset="-122"/>
                        </a:rPr>
                        <a:t>权重矩阵</a:t>
                      </a:r>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h𝑥</m:t>
                              </m:r>
                            </m:sub>
                          </m:sSub>
                        </m:oMath>
                      </a14:m>
                      <a:endParaRPr lang="zh-CN" altLang="en-US" sz="1600" dirty="0">
                        <a:latin typeface="微软雅黑" panose="020B0503020204020204" pitchFamily="34" charset="-122"/>
                        <a:ea typeface="微软雅黑" panose="020B0503020204020204" pitchFamily="34" charset="-122"/>
                      </a:endParaRPr>
                    </a:p>
                  </p:txBody>
                </p:sp>
              </mc:Choice>
              <mc:Fallback xmlns="">
                <p:sp>
                  <p:nvSpPr>
                    <p:cNvPr id="28763" name="文本框 285">
                      <a:extLst>
                        <a:ext uri="{FF2B5EF4-FFF2-40B4-BE49-F238E27FC236}">
                          <a16:creationId xmlns:a16="http://schemas.microsoft.com/office/drawing/2014/main" id="{0E88A72B-4CA4-41EF-9561-8A069BD21B87}"/>
                        </a:ext>
                      </a:extLst>
                    </p:cNvPr>
                    <p:cNvSpPr txBox="1">
                      <a:spLocks noRot="1" noChangeAspect="1" noMove="1" noResize="1" noEditPoints="1" noAdjustHandles="1" noChangeArrowheads="1" noChangeShapeType="1" noTextEdit="1"/>
                    </p:cNvSpPr>
                    <p:nvPr/>
                  </p:nvSpPr>
                  <p:spPr bwMode="auto">
                    <a:xfrm>
                      <a:off x="7863989" y="4028078"/>
                      <a:ext cx="1367573" cy="338515"/>
                    </a:xfrm>
                    <a:prstGeom prst="rect">
                      <a:avLst/>
                    </a:prstGeom>
                    <a:blipFill>
                      <a:blip r:embed="rId7"/>
                      <a:stretch>
                        <a:fillRect l="-2679" t="-5357" b="-2142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87" name="矩形: 圆角 286">
                  <a:extLst>
                    <a:ext uri="{FF2B5EF4-FFF2-40B4-BE49-F238E27FC236}">
                      <a16:creationId xmlns:a16="http://schemas.microsoft.com/office/drawing/2014/main" id="{27239E56-1E04-4164-AF06-01A03B734F6E}"/>
                    </a:ext>
                  </a:extLst>
                </p:cNvPr>
                <p:cNvSpPr/>
                <p:nvPr/>
              </p:nvSpPr>
              <p:spPr>
                <a:xfrm>
                  <a:off x="8248498" y="4599189"/>
                  <a:ext cx="585851" cy="252383"/>
                </a:xfrm>
                <a:prstGeom prst="roundRect">
                  <a:avLst/>
                </a:prstGeom>
                <a:solidFill>
                  <a:srgbClr val="FFFFFF"/>
                </a:solidFill>
                <a:ln w="19050">
                  <a:solidFill>
                    <a:srgbClr val="89A4A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900" dirty="0">
                      <a:solidFill>
                        <a:schemeClr val="tx1"/>
                      </a:solidFill>
                    </a:rPr>
                    <a:t>输入层</a:t>
                  </a:r>
                </a:p>
              </p:txBody>
            </p:sp>
            <p:sp>
              <p:nvSpPr>
                <p:cNvPr id="288" name="矩形: 圆角 287">
                  <a:extLst>
                    <a:ext uri="{FF2B5EF4-FFF2-40B4-BE49-F238E27FC236}">
                      <a16:creationId xmlns:a16="http://schemas.microsoft.com/office/drawing/2014/main" id="{1458106C-95F4-454D-9523-2438D02C39DD}"/>
                    </a:ext>
                  </a:extLst>
                </p:cNvPr>
                <p:cNvSpPr/>
                <p:nvPr/>
              </p:nvSpPr>
              <p:spPr>
                <a:xfrm>
                  <a:off x="8277076" y="3389654"/>
                  <a:ext cx="584263" cy="252383"/>
                </a:xfrm>
                <a:prstGeom prst="roundRect">
                  <a:avLst/>
                </a:prstGeom>
                <a:solidFill>
                  <a:srgbClr val="FFFFFF"/>
                </a:solidFill>
                <a:ln w="19050">
                  <a:solidFill>
                    <a:srgbClr val="89A4A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900" dirty="0">
                      <a:solidFill>
                        <a:schemeClr val="tx1"/>
                      </a:solidFill>
                    </a:rPr>
                    <a:t>隐藏层</a:t>
                  </a:r>
                </a:p>
              </p:txBody>
            </p:sp>
            <p:sp>
              <p:nvSpPr>
                <p:cNvPr id="289" name="矩形: 圆角 288">
                  <a:extLst>
                    <a:ext uri="{FF2B5EF4-FFF2-40B4-BE49-F238E27FC236}">
                      <a16:creationId xmlns:a16="http://schemas.microsoft.com/office/drawing/2014/main" id="{242CA375-A30E-46C6-8355-503B0F2FA547}"/>
                    </a:ext>
                  </a:extLst>
                </p:cNvPr>
                <p:cNvSpPr/>
                <p:nvPr/>
              </p:nvSpPr>
              <p:spPr>
                <a:xfrm>
                  <a:off x="8270725" y="2089641"/>
                  <a:ext cx="584263" cy="252384"/>
                </a:xfrm>
                <a:prstGeom prst="roundRect">
                  <a:avLst/>
                </a:prstGeom>
                <a:solidFill>
                  <a:srgbClr val="FFFFFF"/>
                </a:solidFill>
                <a:ln w="19050">
                  <a:solidFill>
                    <a:srgbClr val="89A4A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900" dirty="0">
                      <a:solidFill>
                        <a:schemeClr val="tx1"/>
                      </a:solidFill>
                    </a:rPr>
                    <a:t>输出层</a:t>
                  </a:r>
                </a:p>
              </p:txBody>
            </p:sp>
            <p:sp>
              <p:nvSpPr>
                <p:cNvPr id="28767" name="文本框 290">
                  <a:extLst>
                    <a:ext uri="{FF2B5EF4-FFF2-40B4-BE49-F238E27FC236}">
                      <a16:creationId xmlns:a16="http://schemas.microsoft.com/office/drawing/2014/main" id="{E699189B-BD54-476D-BDBB-D8B1748F5C19}"/>
                    </a:ext>
                  </a:extLst>
                </p:cNvPr>
                <p:cNvSpPr txBox="1">
                  <a:spLocks noChangeArrowheads="1"/>
                </p:cNvSpPr>
                <p:nvPr/>
              </p:nvSpPr>
              <p:spPr bwMode="auto">
                <a:xfrm>
                  <a:off x="6921360" y="5447328"/>
                  <a:ext cx="4244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t>t</a:t>
                  </a:r>
                  <a:endParaRPr lang="zh-CN" altLang="en-US"/>
                </a:p>
              </p:txBody>
            </p:sp>
          </p:grpSp>
          <p:sp>
            <p:nvSpPr>
              <p:cNvPr id="323" name="文本框 322">
                <a:extLst>
                  <a:ext uri="{FF2B5EF4-FFF2-40B4-BE49-F238E27FC236}">
                    <a16:creationId xmlns:a16="http://schemas.microsoft.com/office/drawing/2014/main" id="{50CF2725-72F3-4AA7-AE50-FBA871DACB14}"/>
                  </a:ext>
                </a:extLst>
              </p:cNvPr>
              <p:cNvSpPr txBox="1">
                <a:spLocks noRot="1" noChangeAspect="1" noMove="1" noResize="1" noEditPoints="1" noAdjustHandles="1" noChangeArrowheads="1" noChangeShapeType="1" noTextEdit="1"/>
              </p:cNvSpPr>
              <p:nvPr/>
            </p:nvSpPr>
            <p:spPr>
              <a:xfrm>
                <a:off x="6177191" y="2859273"/>
                <a:ext cx="278474" cy="246221"/>
              </a:xfrm>
              <a:prstGeom prst="rect">
                <a:avLst/>
              </a:prstGeom>
              <a:blipFill>
                <a:blip r:embed="rId8"/>
                <a:stretch>
                  <a:fillRect l="-13043" r="-2174" b="-17500"/>
                </a:stretch>
              </a:blipFill>
            </p:spPr>
            <p:txBody>
              <a:bodyPr/>
              <a:lstStyle/>
              <a:p>
                <a:r>
                  <a:rPr lang="zh-CN" altLang="en-US">
                    <a:noFill/>
                  </a:rPr>
                  <a:t> </a:t>
                </a:r>
              </a:p>
            </p:txBody>
          </p:sp>
          <p:sp>
            <p:nvSpPr>
              <p:cNvPr id="324" name="文本框 323">
                <a:extLst>
                  <a:ext uri="{FF2B5EF4-FFF2-40B4-BE49-F238E27FC236}">
                    <a16:creationId xmlns:a16="http://schemas.microsoft.com/office/drawing/2014/main" id="{6A40F13B-B382-43CD-B483-73C3B22CEA13}"/>
                  </a:ext>
                </a:extLst>
              </p:cNvPr>
              <p:cNvSpPr txBox="1">
                <a:spLocks noRot="1" noChangeAspect="1" noMove="1" noResize="1" noEditPoints="1" noAdjustHandles="1" noChangeArrowheads="1" noChangeShapeType="1" noTextEdit="1"/>
              </p:cNvSpPr>
              <p:nvPr/>
            </p:nvSpPr>
            <p:spPr>
              <a:xfrm>
                <a:off x="6692510" y="2866433"/>
                <a:ext cx="283218" cy="246221"/>
              </a:xfrm>
              <a:prstGeom prst="rect">
                <a:avLst/>
              </a:prstGeom>
              <a:blipFill>
                <a:blip r:embed="rId9"/>
                <a:stretch>
                  <a:fillRect l="-15217" r="-4348" b="-14634"/>
                </a:stretch>
              </a:blipFill>
            </p:spPr>
            <p:txBody>
              <a:bodyPr/>
              <a:lstStyle/>
              <a:p>
                <a:r>
                  <a:rPr lang="zh-CN" altLang="en-US">
                    <a:noFill/>
                  </a:rPr>
                  <a:t> </a:t>
                </a:r>
              </a:p>
            </p:txBody>
          </p:sp>
          <p:sp>
            <p:nvSpPr>
              <p:cNvPr id="325" name="文本框 324">
                <a:extLst>
                  <a:ext uri="{FF2B5EF4-FFF2-40B4-BE49-F238E27FC236}">
                    <a16:creationId xmlns:a16="http://schemas.microsoft.com/office/drawing/2014/main" id="{4434AC96-002D-40C1-86E9-549DBEAF259F}"/>
                  </a:ext>
                </a:extLst>
              </p:cNvPr>
              <p:cNvSpPr txBox="1">
                <a:spLocks noRot="1" noChangeAspect="1" noMove="1" noResize="1" noEditPoints="1" noAdjustHandles="1" noChangeArrowheads="1" noChangeShapeType="1" noTextEdit="1"/>
              </p:cNvSpPr>
              <p:nvPr/>
            </p:nvSpPr>
            <p:spPr>
              <a:xfrm>
                <a:off x="7178431" y="2873106"/>
                <a:ext cx="283218" cy="246221"/>
              </a:xfrm>
              <a:prstGeom prst="rect">
                <a:avLst/>
              </a:prstGeom>
              <a:blipFill>
                <a:blip r:embed="rId10"/>
                <a:stretch>
                  <a:fillRect l="-15217" r="-4348" b="-14634"/>
                </a:stretch>
              </a:blipFill>
            </p:spPr>
            <p:txBody>
              <a:bodyPr/>
              <a:lstStyle/>
              <a:p>
                <a:r>
                  <a:rPr lang="zh-CN" altLang="en-US">
                    <a:noFill/>
                  </a:rPr>
                  <a:t> </a:t>
                </a:r>
              </a:p>
            </p:txBody>
          </p:sp>
          <p:sp>
            <p:nvSpPr>
              <p:cNvPr id="326" name="文本框 325">
                <a:extLst>
                  <a:ext uri="{FF2B5EF4-FFF2-40B4-BE49-F238E27FC236}">
                    <a16:creationId xmlns:a16="http://schemas.microsoft.com/office/drawing/2014/main" id="{7065B7EE-E744-4577-A466-A3D8A02736EC}"/>
                  </a:ext>
                </a:extLst>
              </p:cNvPr>
              <p:cNvSpPr txBox="1">
                <a:spLocks noRot="1" noChangeAspect="1" noMove="1" noResize="1" noEditPoints="1" noAdjustHandles="1" noChangeArrowheads="1" noChangeShapeType="1" noTextEdit="1"/>
              </p:cNvSpPr>
              <p:nvPr/>
            </p:nvSpPr>
            <p:spPr>
              <a:xfrm>
                <a:off x="6186961" y="5403886"/>
                <a:ext cx="255070" cy="246221"/>
              </a:xfrm>
              <a:prstGeom prst="rect">
                <a:avLst/>
              </a:prstGeom>
              <a:blipFill>
                <a:blip r:embed="rId11"/>
                <a:stretch>
                  <a:fillRect l="-9524" r="-4762" b="-14634"/>
                </a:stretch>
              </a:blipFill>
            </p:spPr>
            <p:txBody>
              <a:bodyPr/>
              <a:lstStyle/>
              <a:p>
                <a:r>
                  <a:rPr lang="zh-CN" altLang="en-US">
                    <a:noFill/>
                  </a:rPr>
                  <a:t> </a:t>
                </a:r>
              </a:p>
            </p:txBody>
          </p:sp>
          <p:sp>
            <p:nvSpPr>
              <p:cNvPr id="327" name="文本框 326">
                <a:extLst>
                  <a:ext uri="{FF2B5EF4-FFF2-40B4-BE49-F238E27FC236}">
                    <a16:creationId xmlns:a16="http://schemas.microsoft.com/office/drawing/2014/main" id="{1BB609F6-574C-4989-B8CC-B2038BDC5C9F}"/>
                  </a:ext>
                </a:extLst>
              </p:cNvPr>
              <p:cNvSpPr txBox="1">
                <a:spLocks noRot="1" noChangeAspect="1" noMove="1" noResize="1" noEditPoints="1" noAdjustHandles="1" noChangeArrowheads="1" noChangeShapeType="1" noTextEdit="1"/>
              </p:cNvSpPr>
              <p:nvPr/>
            </p:nvSpPr>
            <p:spPr>
              <a:xfrm>
                <a:off x="6702280" y="5411046"/>
                <a:ext cx="259815" cy="246221"/>
              </a:xfrm>
              <a:prstGeom prst="rect">
                <a:avLst/>
              </a:prstGeom>
              <a:blipFill>
                <a:blip r:embed="rId12"/>
                <a:stretch>
                  <a:fillRect l="-6977" r="-4651" b="-17500"/>
                </a:stretch>
              </a:blipFill>
            </p:spPr>
            <p:txBody>
              <a:bodyPr/>
              <a:lstStyle/>
              <a:p>
                <a:r>
                  <a:rPr lang="zh-CN" altLang="en-US">
                    <a:noFill/>
                  </a:rPr>
                  <a:t> </a:t>
                </a:r>
              </a:p>
            </p:txBody>
          </p:sp>
          <p:sp>
            <p:nvSpPr>
              <p:cNvPr id="328" name="文本框 327">
                <a:extLst>
                  <a:ext uri="{FF2B5EF4-FFF2-40B4-BE49-F238E27FC236}">
                    <a16:creationId xmlns:a16="http://schemas.microsoft.com/office/drawing/2014/main" id="{729A866D-2E5A-4B4C-A3A1-87A4E9EAB9B3}"/>
                  </a:ext>
                </a:extLst>
              </p:cNvPr>
              <p:cNvSpPr txBox="1">
                <a:spLocks noRot="1" noChangeAspect="1" noMove="1" noResize="1" noEditPoints="1" noAdjustHandles="1" noChangeArrowheads="1" noChangeShapeType="1" noTextEdit="1"/>
              </p:cNvSpPr>
              <p:nvPr/>
            </p:nvSpPr>
            <p:spPr>
              <a:xfrm>
                <a:off x="7188201" y="5417719"/>
                <a:ext cx="259815" cy="246221"/>
              </a:xfrm>
              <a:prstGeom prst="rect">
                <a:avLst/>
              </a:prstGeom>
              <a:blipFill>
                <a:blip r:embed="rId13"/>
                <a:stretch>
                  <a:fillRect l="-6977" r="-4651" b="-17500"/>
                </a:stretch>
              </a:blipFill>
            </p:spPr>
            <p:txBody>
              <a:bodyPr/>
              <a:lstStyle/>
              <a:p>
                <a:r>
                  <a:rPr lang="zh-CN" altLang="en-US">
                    <a:noFill/>
                  </a:rPr>
                  <a:t> </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2731E14C-45B9-4CA5-AB56-375F5DDA53ED}"/>
                      </a:ext>
                    </a:extLst>
                  </p:cNvPr>
                  <p:cNvSpPr txBox="1"/>
                  <p:nvPr/>
                </p:nvSpPr>
                <p:spPr>
                  <a:xfrm>
                    <a:off x="2841159" y="4129515"/>
                    <a:ext cx="29437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3" name="文本框 2">
                    <a:extLst>
                      <a:ext uri="{FF2B5EF4-FFF2-40B4-BE49-F238E27FC236}">
                        <a16:creationId xmlns:a16="http://schemas.microsoft.com/office/drawing/2014/main" id="{2731E14C-45B9-4CA5-AB56-375F5DDA53ED}"/>
                      </a:ext>
                    </a:extLst>
                  </p:cNvPr>
                  <p:cNvSpPr txBox="1">
                    <a:spLocks noRot="1" noChangeAspect="1" noMove="1" noResize="1" noEditPoints="1" noAdjustHandles="1" noChangeArrowheads="1" noChangeShapeType="1" noTextEdit="1"/>
                  </p:cNvSpPr>
                  <p:nvPr/>
                </p:nvSpPr>
                <p:spPr>
                  <a:xfrm>
                    <a:off x="2841159" y="4129515"/>
                    <a:ext cx="294375" cy="276999"/>
                  </a:xfrm>
                  <a:prstGeom prst="rect">
                    <a:avLst/>
                  </a:prstGeom>
                  <a:blipFill>
                    <a:blip r:embed="rId14"/>
                    <a:stretch>
                      <a:fillRect l="-18750" r="-6250"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0" name="文本框 99">
                    <a:extLst>
                      <a:ext uri="{FF2B5EF4-FFF2-40B4-BE49-F238E27FC236}">
                        <a16:creationId xmlns:a16="http://schemas.microsoft.com/office/drawing/2014/main" id="{D513EA84-7804-432A-99D8-0E565108A533}"/>
                      </a:ext>
                    </a:extLst>
                  </p:cNvPr>
                  <p:cNvSpPr txBox="1"/>
                  <p:nvPr/>
                </p:nvSpPr>
                <p:spPr>
                  <a:xfrm>
                    <a:off x="4749113" y="4129515"/>
                    <a:ext cx="2996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5</m:t>
                              </m:r>
                            </m:sub>
                          </m:sSub>
                        </m:oMath>
                      </m:oMathPara>
                    </a14:m>
                    <a:endParaRPr lang="zh-CN" altLang="en-US" dirty="0"/>
                  </a:p>
                </p:txBody>
              </p:sp>
            </mc:Choice>
            <mc:Fallback xmlns="">
              <p:sp>
                <p:nvSpPr>
                  <p:cNvPr id="100" name="文本框 99">
                    <a:extLst>
                      <a:ext uri="{FF2B5EF4-FFF2-40B4-BE49-F238E27FC236}">
                        <a16:creationId xmlns:a16="http://schemas.microsoft.com/office/drawing/2014/main" id="{D513EA84-7804-432A-99D8-0E565108A533}"/>
                      </a:ext>
                    </a:extLst>
                  </p:cNvPr>
                  <p:cNvSpPr txBox="1">
                    <a:spLocks noRot="1" noChangeAspect="1" noMove="1" noResize="1" noEditPoints="1" noAdjustHandles="1" noChangeArrowheads="1" noChangeShapeType="1" noTextEdit="1"/>
                  </p:cNvSpPr>
                  <p:nvPr/>
                </p:nvSpPr>
                <p:spPr>
                  <a:xfrm>
                    <a:off x="4749113" y="4129515"/>
                    <a:ext cx="299697" cy="276999"/>
                  </a:xfrm>
                  <a:prstGeom prst="rect">
                    <a:avLst/>
                  </a:prstGeom>
                  <a:blipFill>
                    <a:blip r:embed="rId15"/>
                    <a:stretch>
                      <a:fillRect l="-18367" r="-6122"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文本框 100">
                    <a:extLst>
                      <a:ext uri="{FF2B5EF4-FFF2-40B4-BE49-F238E27FC236}">
                        <a16:creationId xmlns:a16="http://schemas.microsoft.com/office/drawing/2014/main" id="{BFBBA104-5C13-4CA2-B8C4-A5C03FBCCFD9}"/>
                      </a:ext>
                    </a:extLst>
                  </p:cNvPr>
                  <p:cNvSpPr txBox="1"/>
                  <p:nvPr/>
                </p:nvSpPr>
                <p:spPr>
                  <a:xfrm>
                    <a:off x="3318147" y="4129515"/>
                    <a:ext cx="2996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01" name="文本框 100">
                    <a:extLst>
                      <a:ext uri="{FF2B5EF4-FFF2-40B4-BE49-F238E27FC236}">
                        <a16:creationId xmlns:a16="http://schemas.microsoft.com/office/drawing/2014/main" id="{BFBBA104-5C13-4CA2-B8C4-A5C03FBCCFD9}"/>
                      </a:ext>
                    </a:extLst>
                  </p:cNvPr>
                  <p:cNvSpPr txBox="1">
                    <a:spLocks noRot="1" noChangeAspect="1" noMove="1" noResize="1" noEditPoints="1" noAdjustHandles="1" noChangeArrowheads="1" noChangeShapeType="1" noTextEdit="1"/>
                  </p:cNvSpPr>
                  <p:nvPr/>
                </p:nvSpPr>
                <p:spPr>
                  <a:xfrm>
                    <a:off x="3318147" y="4129515"/>
                    <a:ext cx="299697" cy="276999"/>
                  </a:xfrm>
                  <a:prstGeom prst="rect">
                    <a:avLst/>
                  </a:prstGeom>
                  <a:blipFill>
                    <a:blip r:embed="rId16"/>
                    <a:stretch>
                      <a:fillRect l="-18367" r="-6122"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 name="文本框 101">
                    <a:extLst>
                      <a:ext uri="{FF2B5EF4-FFF2-40B4-BE49-F238E27FC236}">
                        <a16:creationId xmlns:a16="http://schemas.microsoft.com/office/drawing/2014/main" id="{CA19D1C5-3C22-408D-B729-5FDE90EBD01A}"/>
                      </a:ext>
                    </a:extLst>
                  </p:cNvPr>
                  <p:cNvSpPr txBox="1"/>
                  <p:nvPr/>
                </p:nvSpPr>
                <p:spPr>
                  <a:xfrm>
                    <a:off x="3795136" y="4129515"/>
                    <a:ext cx="2996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102" name="文本框 101">
                    <a:extLst>
                      <a:ext uri="{FF2B5EF4-FFF2-40B4-BE49-F238E27FC236}">
                        <a16:creationId xmlns:a16="http://schemas.microsoft.com/office/drawing/2014/main" id="{CA19D1C5-3C22-408D-B729-5FDE90EBD01A}"/>
                      </a:ext>
                    </a:extLst>
                  </p:cNvPr>
                  <p:cNvSpPr txBox="1">
                    <a:spLocks noRot="1" noChangeAspect="1" noMove="1" noResize="1" noEditPoints="1" noAdjustHandles="1" noChangeArrowheads="1" noChangeShapeType="1" noTextEdit="1"/>
                  </p:cNvSpPr>
                  <p:nvPr/>
                </p:nvSpPr>
                <p:spPr>
                  <a:xfrm>
                    <a:off x="3795136" y="4129515"/>
                    <a:ext cx="299697" cy="276999"/>
                  </a:xfrm>
                  <a:prstGeom prst="rect">
                    <a:avLst/>
                  </a:prstGeom>
                  <a:blipFill>
                    <a:blip r:embed="rId17"/>
                    <a:stretch>
                      <a:fillRect l="-18367" r="-4082"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 name="文本框 102">
                    <a:extLst>
                      <a:ext uri="{FF2B5EF4-FFF2-40B4-BE49-F238E27FC236}">
                        <a16:creationId xmlns:a16="http://schemas.microsoft.com/office/drawing/2014/main" id="{CA0343B8-0922-4607-B0DD-DC818DAAFD47}"/>
                      </a:ext>
                    </a:extLst>
                  </p:cNvPr>
                  <p:cNvSpPr txBox="1"/>
                  <p:nvPr/>
                </p:nvSpPr>
                <p:spPr>
                  <a:xfrm>
                    <a:off x="4272124" y="4129515"/>
                    <a:ext cx="2996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4</m:t>
                              </m:r>
                            </m:sub>
                          </m:sSub>
                        </m:oMath>
                      </m:oMathPara>
                    </a14:m>
                    <a:endParaRPr lang="zh-CN" altLang="en-US" dirty="0"/>
                  </a:p>
                </p:txBody>
              </p:sp>
            </mc:Choice>
            <mc:Fallback xmlns="">
              <p:sp>
                <p:nvSpPr>
                  <p:cNvPr id="103" name="文本框 102">
                    <a:extLst>
                      <a:ext uri="{FF2B5EF4-FFF2-40B4-BE49-F238E27FC236}">
                        <a16:creationId xmlns:a16="http://schemas.microsoft.com/office/drawing/2014/main" id="{CA0343B8-0922-4607-B0DD-DC818DAAFD47}"/>
                      </a:ext>
                    </a:extLst>
                  </p:cNvPr>
                  <p:cNvSpPr txBox="1">
                    <a:spLocks noRot="1" noChangeAspect="1" noMove="1" noResize="1" noEditPoints="1" noAdjustHandles="1" noChangeArrowheads="1" noChangeShapeType="1" noTextEdit="1"/>
                  </p:cNvSpPr>
                  <p:nvPr/>
                </p:nvSpPr>
                <p:spPr>
                  <a:xfrm>
                    <a:off x="4272124" y="4129515"/>
                    <a:ext cx="299697" cy="276999"/>
                  </a:xfrm>
                  <a:prstGeom prst="rect">
                    <a:avLst/>
                  </a:prstGeom>
                  <a:blipFill>
                    <a:blip r:embed="rId18"/>
                    <a:stretch>
                      <a:fillRect l="-18367" r="-4082"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文本框 110">
                    <a:extLst>
                      <a:ext uri="{FF2B5EF4-FFF2-40B4-BE49-F238E27FC236}">
                        <a16:creationId xmlns:a16="http://schemas.microsoft.com/office/drawing/2014/main" id="{CADDBC82-CF5F-4AB3-9565-1019C30494D8}"/>
                      </a:ext>
                    </a:extLst>
                  </p:cNvPr>
                  <p:cNvSpPr txBox="1"/>
                  <p:nvPr/>
                </p:nvSpPr>
                <p:spPr>
                  <a:xfrm>
                    <a:off x="5732626" y="4139301"/>
                    <a:ext cx="29437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111" name="文本框 110">
                    <a:extLst>
                      <a:ext uri="{FF2B5EF4-FFF2-40B4-BE49-F238E27FC236}">
                        <a16:creationId xmlns:a16="http://schemas.microsoft.com/office/drawing/2014/main" id="{CADDBC82-CF5F-4AB3-9565-1019C30494D8}"/>
                      </a:ext>
                    </a:extLst>
                  </p:cNvPr>
                  <p:cNvSpPr txBox="1">
                    <a:spLocks noRot="1" noChangeAspect="1" noMove="1" noResize="1" noEditPoints="1" noAdjustHandles="1" noChangeArrowheads="1" noChangeShapeType="1" noTextEdit="1"/>
                  </p:cNvSpPr>
                  <p:nvPr/>
                </p:nvSpPr>
                <p:spPr>
                  <a:xfrm>
                    <a:off x="5732626" y="4139301"/>
                    <a:ext cx="294375" cy="276999"/>
                  </a:xfrm>
                  <a:prstGeom prst="rect">
                    <a:avLst/>
                  </a:prstGeom>
                  <a:blipFill>
                    <a:blip r:embed="rId19"/>
                    <a:stretch>
                      <a:fillRect l="-18367" r="-4082"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2" name="文本框 111">
                    <a:extLst>
                      <a:ext uri="{FF2B5EF4-FFF2-40B4-BE49-F238E27FC236}">
                        <a16:creationId xmlns:a16="http://schemas.microsoft.com/office/drawing/2014/main" id="{5607908A-1C34-4226-A177-AF286A001AED}"/>
                      </a:ext>
                    </a:extLst>
                  </p:cNvPr>
                  <p:cNvSpPr txBox="1"/>
                  <p:nvPr/>
                </p:nvSpPr>
                <p:spPr>
                  <a:xfrm>
                    <a:off x="7680253" y="4139300"/>
                    <a:ext cx="2996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5</m:t>
                              </m:r>
                            </m:sub>
                          </m:sSub>
                        </m:oMath>
                      </m:oMathPara>
                    </a14:m>
                    <a:endParaRPr lang="zh-CN" altLang="en-US" dirty="0"/>
                  </a:p>
                </p:txBody>
              </p:sp>
            </mc:Choice>
            <mc:Fallback xmlns="">
              <p:sp>
                <p:nvSpPr>
                  <p:cNvPr id="112" name="文本框 111">
                    <a:extLst>
                      <a:ext uri="{FF2B5EF4-FFF2-40B4-BE49-F238E27FC236}">
                        <a16:creationId xmlns:a16="http://schemas.microsoft.com/office/drawing/2014/main" id="{5607908A-1C34-4226-A177-AF286A001AED}"/>
                      </a:ext>
                    </a:extLst>
                  </p:cNvPr>
                  <p:cNvSpPr txBox="1">
                    <a:spLocks noRot="1" noChangeAspect="1" noMove="1" noResize="1" noEditPoints="1" noAdjustHandles="1" noChangeArrowheads="1" noChangeShapeType="1" noTextEdit="1"/>
                  </p:cNvSpPr>
                  <p:nvPr/>
                </p:nvSpPr>
                <p:spPr>
                  <a:xfrm>
                    <a:off x="7680253" y="4139300"/>
                    <a:ext cx="299697" cy="276999"/>
                  </a:xfrm>
                  <a:prstGeom prst="rect">
                    <a:avLst/>
                  </a:prstGeom>
                  <a:blipFill>
                    <a:blip r:embed="rId20"/>
                    <a:stretch>
                      <a:fillRect l="-18367" r="-6122"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3" name="文本框 112">
                    <a:extLst>
                      <a:ext uri="{FF2B5EF4-FFF2-40B4-BE49-F238E27FC236}">
                        <a16:creationId xmlns:a16="http://schemas.microsoft.com/office/drawing/2014/main" id="{55FDD863-FC0C-458F-8217-E9346EEFAA2D}"/>
                      </a:ext>
                    </a:extLst>
                  </p:cNvPr>
                  <p:cNvSpPr txBox="1"/>
                  <p:nvPr/>
                </p:nvSpPr>
                <p:spPr>
                  <a:xfrm>
                    <a:off x="6209614" y="4139301"/>
                    <a:ext cx="2996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13" name="文本框 112">
                    <a:extLst>
                      <a:ext uri="{FF2B5EF4-FFF2-40B4-BE49-F238E27FC236}">
                        <a16:creationId xmlns:a16="http://schemas.microsoft.com/office/drawing/2014/main" id="{55FDD863-FC0C-458F-8217-E9346EEFAA2D}"/>
                      </a:ext>
                    </a:extLst>
                  </p:cNvPr>
                  <p:cNvSpPr txBox="1">
                    <a:spLocks noRot="1" noChangeAspect="1" noMove="1" noResize="1" noEditPoints="1" noAdjustHandles="1" noChangeArrowheads="1" noChangeShapeType="1" noTextEdit="1"/>
                  </p:cNvSpPr>
                  <p:nvPr/>
                </p:nvSpPr>
                <p:spPr>
                  <a:xfrm>
                    <a:off x="6209614" y="4139301"/>
                    <a:ext cx="299697" cy="276999"/>
                  </a:xfrm>
                  <a:prstGeom prst="rect">
                    <a:avLst/>
                  </a:prstGeom>
                  <a:blipFill>
                    <a:blip r:embed="rId21"/>
                    <a:stretch>
                      <a:fillRect l="-18367" r="-4082"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4" name="文本框 113">
                    <a:extLst>
                      <a:ext uri="{FF2B5EF4-FFF2-40B4-BE49-F238E27FC236}">
                        <a16:creationId xmlns:a16="http://schemas.microsoft.com/office/drawing/2014/main" id="{32D6FC49-202F-4BA5-9EFB-E7E9D87F6A93}"/>
                      </a:ext>
                    </a:extLst>
                  </p:cNvPr>
                  <p:cNvSpPr txBox="1"/>
                  <p:nvPr/>
                </p:nvSpPr>
                <p:spPr>
                  <a:xfrm>
                    <a:off x="6686603" y="4139301"/>
                    <a:ext cx="2996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114" name="文本框 113">
                    <a:extLst>
                      <a:ext uri="{FF2B5EF4-FFF2-40B4-BE49-F238E27FC236}">
                        <a16:creationId xmlns:a16="http://schemas.microsoft.com/office/drawing/2014/main" id="{32D6FC49-202F-4BA5-9EFB-E7E9D87F6A93}"/>
                      </a:ext>
                    </a:extLst>
                  </p:cNvPr>
                  <p:cNvSpPr txBox="1">
                    <a:spLocks noRot="1" noChangeAspect="1" noMove="1" noResize="1" noEditPoints="1" noAdjustHandles="1" noChangeArrowheads="1" noChangeShapeType="1" noTextEdit="1"/>
                  </p:cNvSpPr>
                  <p:nvPr/>
                </p:nvSpPr>
                <p:spPr>
                  <a:xfrm>
                    <a:off x="6686603" y="4139301"/>
                    <a:ext cx="299697" cy="276999"/>
                  </a:xfrm>
                  <a:prstGeom prst="rect">
                    <a:avLst/>
                  </a:prstGeom>
                  <a:blipFill>
                    <a:blip r:embed="rId22"/>
                    <a:stretch>
                      <a:fillRect l="-18367" r="-4082"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5" name="文本框 114">
                    <a:extLst>
                      <a:ext uri="{FF2B5EF4-FFF2-40B4-BE49-F238E27FC236}">
                        <a16:creationId xmlns:a16="http://schemas.microsoft.com/office/drawing/2014/main" id="{A1DEAB9F-A334-419B-9A1C-29416CDBC37A}"/>
                      </a:ext>
                    </a:extLst>
                  </p:cNvPr>
                  <p:cNvSpPr txBox="1"/>
                  <p:nvPr/>
                </p:nvSpPr>
                <p:spPr>
                  <a:xfrm>
                    <a:off x="7196772" y="4139301"/>
                    <a:ext cx="2996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4</m:t>
                              </m:r>
                            </m:sub>
                          </m:sSub>
                        </m:oMath>
                      </m:oMathPara>
                    </a14:m>
                    <a:endParaRPr lang="zh-CN" altLang="en-US" dirty="0"/>
                  </a:p>
                </p:txBody>
              </p:sp>
            </mc:Choice>
            <mc:Fallback xmlns="">
              <p:sp>
                <p:nvSpPr>
                  <p:cNvPr id="115" name="文本框 114">
                    <a:extLst>
                      <a:ext uri="{FF2B5EF4-FFF2-40B4-BE49-F238E27FC236}">
                        <a16:creationId xmlns:a16="http://schemas.microsoft.com/office/drawing/2014/main" id="{A1DEAB9F-A334-419B-9A1C-29416CDBC37A}"/>
                      </a:ext>
                    </a:extLst>
                  </p:cNvPr>
                  <p:cNvSpPr txBox="1">
                    <a:spLocks noRot="1" noChangeAspect="1" noMove="1" noResize="1" noEditPoints="1" noAdjustHandles="1" noChangeArrowheads="1" noChangeShapeType="1" noTextEdit="1"/>
                  </p:cNvSpPr>
                  <p:nvPr/>
                </p:nvSpPr>
                <p:spPr>
                  <a:xfrm>
                    <a:off x="7196772" y="4139301"/>
                    <a:ext cx="299697" cy="276999"/>
                  </a:xfrm>
                  <a:prstGeom prst="rect">
                    <a:avLst/>
                  </a:prstGeom>
                  <a:blipFill>
                    <a:blip r:embed="rId23"/>
                    <a:stretch>
                      <a:fillRect l="-18367" r="-4082" b="-20000"/>
                    </a:stretch>
                  </a:blipFill>
                </p:spPr>
                <p:txBody>
                  <a:bodyPr/>
                  <a:lstStyle/>
                  <a:p>
                    <a:r>
                      <a:rPr lang="zh-CN" altLang="en-US">
                        <a:noFill/>
                      </a:rPr>
                      <a:t> </a:t>
                    </a:r>
                  </a:p>
                </p:txBody>
              </p:sp>
            </mc:Fallback>
          </mc:AlternateContent>
        </p:grpSp>
      </p:gr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4DD967EC-46D1-4A88-8E47-5C471CC6CA22}"/>
                  </a:ext>
                </a:extLst>
              </p:cNvPr>
              <p:cNvSpPr txBox="1"/>
              <p:nvPr/>
            </p:nvSpPr>
            <p:spPr>
              <a:xfrm>
                <a:off x="1412517" y="5988170"/>
                <a:ext cx="320254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hh</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h</m:t>
                              </m:r>
                              <m:r>
                                <a:rPr lang="en-US" altLang="zh-CN" b="0" i="1" smtClean="0">
                                  <a:latin typeface="Cambria Math" panose="02040503050406030204" pitchFamily="18" charset="0"/>
                                </a:rPr>
                                <m:t>𝑥</m:t>
                              </m:r>
                            </m:sub>
                          </m:sSub>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i="1">
                                  <a:latin typeface="Cambria Math" panose="02040503050406030204" pitchFamily="18" charset="0"/>
                                </a:rPr>
                                <m:t>𝑡</m:t>
                              </m:r>
                              <m:r>
                                <a:rPr lang="en-US" altLang="zh-CN" b="0" i="1" smtClean="0">
                                  <a:latin typeface="Cambria Math" panose="02040503050406030204" pitchFamily="18" charset="0"/>
                                </a:rPr>
                                <m:t> </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𝑥</m:t>
                              </m:r>
                            </m:sub>
                          </m:sSub>
                        </m:e>
                      </m:d>
                    </m:oMath>
                  </m:oMathPara>
                </a14:m>
                <a:endParaRPr lang="zh-CN" altLang="en-US" dirty="0"/>
              </a:p>
            </p:txBody>
          </p:sp>
        </mc:Choice>
        <mc:Fallback xmlns="">
          <p:sp>
            <p:nvSpPr>
              <p:cNvPr id="4" name="文本框 3">
                <a:extLst>
                  <a:ext uri="{FF2B5EF4-FFF2-40B4-BE49-F238E27FC236}">
                    <a16:creationId xmlns:a16="http://schemas.microsoft.com/office/drawing/2014/main" id="{4DD967EC-46D1-4A88-8E47-5C471CC6CA22}"/>
                  </a:ext>
                </a:extLst>
              </p:cNvPr>
              <p:cNvSpPr txBox="1">
                <a:spLocks noRot="1" noChangeAspect="1" noMove="1" noResize="1" noEditPoints="1" noAdjustHandles="1" noChangeArrowheads="1" noChangeShapeType="1" noTextEdit="1"/>
              </p:cNvSpPr>
              <p:nvPr/>
            </p:nvSpPr>
            <p:spPr>
              <a:xfrm>
                <a:off x="1412517" y="5988170"/>
                <a:ext cx="3202543" cy="276999"/>
              </a:xfrm>
              <a:prstGeom prst="rect">
                <a:avLst/>
              </a:prstGeom>
              <a:blipFill>
                <a:blip r:embed="rId24"/>
                <a:stretch>
                  <a:fillRect l="-1143" b="-347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FD64433-E0E3-41BC-9DC9-9E453EA8F092}"/>
                  </a:ext>
                </a:extLst>
              </p:cNvPr>
              <p:cNvSpPr txBox="1"/>
              <p:nvPr/>
            </p:nvSpPr>
            <p:spPr>
              <a:xfrm>
                <a:off x="1815808" y="5507803"/>
                <a:ext cx="2065950"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𝑜</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𝑦h</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b="0" i="1" smtClean="0">
                              <a:latin typeface="Cambria Math" panose="02040503050406030204" pitchFamily="18" charset="0"/>
                            </a:rPr>
                            <m:t>𝑦</m:t>
                          </m:r>
                        </m:sub>
                      </m:sSub>
                      <m:r>
                        <a:rPr lang="en-US" altLang="zh-CN" b="0" i="1" smtClean="0">
                          <a:latin typeface="Cambria Math" panose="02040503050406030204" pitchFamily="18" charset="0"/>
                        </a:rPr>
                        <m:t>)</m:t>
                      </m:r>
                    </m:oMath>
                  </m:oMathPara>
                </a14:m>
                <a:endParaRPr lang="zh-CN" altLang="en-US" dirty="0"/>
              </a:p>
            </p:txBody>
          </p:sp>
        </mc:Choice>
        <mc:Fallback xmlns="">
          <p:sp>
            <p:nvSpPr>
              <p:cNvPr id="5" name="文本框 4">
                <a:extLst>
                  <a:ext uri="{FF2B5EF4-FFF2-40B4-BE49-F238E27FC236}">
                    <a16:creationId xmlns:a16="http://schemas.microsoft.com/office/drawing/2014/main" id="{8FD64433-E0E3-41BC-9DC9-9E453EA8F092}"/>
                  </a:ext>
                </a:extLst>
              </p:cNvPr>
              <p:cNvSpPr txBox="1">
                <a:spLocks noRot="1" noChangeAspect="1" noMove="1" noResize="1" noEditPoints="1" noAdjustHandles="1" noChangeArrowheads="1" noChangeShapeType="1" noTextEdit="1"/>
              </p:cNvSpPr>
              <p:nvPr/>
            </p:nvSpPr>
            <p:spPr>
              <a:xfrm>
                <a:off x="1815808" y="5507803"/>
                <a:ext cx="2065950" cy="298928"/>
              </a:xfrm>
              <a:prstGeom prst="rect">
                <a:avLst/>
              </a:prstGeom>
              <a:blipFill>
                <a:blip r:embed="rId25"/>
                <a:stretch>
                  <a:fillRect l="-885" t="-2041" r="-3540" b="-26531"/>
                </a:stretch>
              </a:blipFill>
            </p:spPr>
            <p:txBody>
              <a:bodyPr/>
              <a:lstStyle/>
              <a:p>
                <a:r>
                  <a:rPr lang="zh-CN" altLang="en-US">
                    <a:noFill/>
                  </a:rPr>
                  <a:t> </a:t>
                </a:r>
              </a:p>
            </p:txBody>
          </p:sp>
        </mc:Fallback>
      </mc:AlternateContent>
      <p:sp>
        <p:nvSpPr>
          <p:cNvPr id="104" name="文本框 103">
            <a:extLst>
              <a:ext uri="{FF2B5EF4-FFF2-40B4-BE49-F238E27FC236}">
                <a16:creationId xmlns:a16="http://schemas.microsoft.com/office/drawing/2014/main" id="{F40F8D59-E048-47F7-B208-CFA87FB699DA}"/>
              </a:ext>
            </a:extLst>
          </p:cNvPr>
          <p:cNvSpPr txBox="1"/>
          <p:nvPr/>
        </p:nvSpPr>
        <p:spPr>
          <a:xfrm>
            <a:off x="4970967" y="1088381"/>
            <a:ext cx="4144231" cy="830997"/>
          </a:xfrm>
          <a:prstGeom prst="rect">
            <a:avLst/>
          </a:prstGeom>
          <a:noFill/>
        </p:spPr>
        <p:txBody>
          <a:bodyPr wrap="square">
            <a:spAutoFit/>
          </a:bodyPr>
          <a:lstStyle/>
          <a:p>
            <a:r>
              <a:rPr lang="en-US" altLang="zh-CN" sz="1600" b="1" i="0" dirty="0">
                <a:solidFill>
                  <a:srgbClr val="333333"/>
                </a:solidFill>
                <a:effectLst/>
                <a:latin typeface="微软雅黑" panose="020B0503020204020204" pitchFamily="34" charset="-122"/>
                <a:ea typeface="微软雅黑" panose="020B0503020204020204" pitchFamily="34" charset="-122"/>
              </a:rPr>
              <a:t>RNN </a:t>
            </a:r>
            <a:r>
              <a:rPr lang="zh-CN" altLang="en-US" sz="1600" b="0" i="0" dirty="0">
                <a:solidFill>
                  <a:srgbClr val="333333"/>
                </a:solidFill>
                <a:effectLst/>
                <a:latin typeface="微软雅黑" panose="020B0503020204020204" pitchFamily="34" charset="-122"/>
                <a:ea typeface="微软雅黑" panose="020B0503020204020204" pitchFamily="34" charset="-122"/>
              </a:rPr>
              <a:t>的假设</a:t>
            </a:r>
            <a:r>
              <a:rPr lang="en-US" altLang="zh-CN" sz="1600" b="0" i="0" dirty="0">
                <a:solidFill>
                  <a:srgbClr val="333333"/>
                </a:solidFill>
                <a:effectLst/>
                <a:latin typeface="微软雅黑" panose="020B0503020204020204" pitchFamily="34" charset="-122"/>
                <a:ea typeface="微软雅黑" panose="020B0503020204020204" pitchFamily="34" charset="-122"/>
              </a:rPr>
              <a:t>——</a:t>
            </a:r>
            <a:r>
              <a:rPr lang="zh-CN" altLang="en-US" sz="1600" b="0" i="0" dirty="0">
                <a:solidFill>
                  <a:srgbClr val="333333"/>
                </a:solidFill>
                <a:effectLst/>
                <a:latin typeface="微软雅黑" panose="020B0503020204020204" pitchFamily="34" charset="-122"/>
                <a:ea typeface="微软雅黑" panose="020B0503020204020204" pitchFamily="34" charset="-122"/>
              </a:rPr>
              <a:t>事物的发展是按照时间序列展开的（前一刻发生的事物会对未来的事情的发展产生影响</a:t>
            </a:r>
            <a:r>
              <a:rPr lang="zh-CN" altLang="en-US" sz="1600" dirty="0">
                <a:solidFill>
                  <a:srgbClr val="333333"/>
                </a:solidFill>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grpSp>
        <p:nvGrpSpPr>
          <p:cNvPr id="56" name="组合 55">
            <a:extLst>
              <a:ext uri="{FF2B5EF4-FFF2-40B4-BE49-F238E27FC236}">
                <a16:creationId xmlns:a16="http://schemas.microsoft.com/office/drawing/2014/main" id="{B8A73FB3-60B9-4885-BD2C-61C2F8694FE7}"/>
              </a:ext>
            </a:extLst>
          </p:cNvPr>
          <p:cNvGrpSpPr/>
          <p:nvPr/>
        </p:nvGrpSpPr>
        <p:grpSpPr>
          <a:xfrm>
            <a:off x="504413" y="2708275"/>
            <a:ext cx="1329011" cy="3038826"/>
            <a:chOff x="504413" y="2708275"/>
            <a:chExt cx="1329011" cy="3038826"/>
          </a:xfrm>
        </p:grpSpPr>
        <p:sp>
          <p:nvSpPr>
            <p:cNvPr id="6" name="矩形 5">
              <a:extLst>
                <a:ext uri="{FF2B5EF4-FFF2-40B4-BE49-F238E27FC236}">
                  <a16:creationId xmlns:a16="http://schemas.microsoft.com/office/drawing/2014/main" id="{76BA2232-25DD-4669-B78D-947399E26878}"/>
                </a:ext>
              </a:extLst>
            </p:cNvPr>
            <p:cNvSpPr/>
            <p:nvPr/>
          </p:nvSpPr>
          <p:spPr>
            <a:xfrm>
              <a:off x="504413" y="4060031"/>
              <a:ext cx="292099" cy="2286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696" name="Picture 2">
              <a:extLst>
                <a:ext uri="{FF2B5EF4-FFF2-40B4-BE49-F238E27FC236}">
                  <a16:creationId xmlns:a16="http://schemas.microsoft.com/office/drawing/2014/main" id="{213EA5CB-D55B-4C5A-8775-3FB9EB283207}"/>
                </a:ext>
              </a:extLst>
            </p:cNvPr>
            <p:cNvPicPr>
              <a:picLocks noChangeAspect="1" noChangeArrowheads="1"/>
            </p:cNvPicPr>
            <p:nvPr/>
          </p:nvPicPr>
          <p:blipFill>
            <a:blip r:embed="rId2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8163" y="2708275"/>
              <a:ext cx="1295261" cy="3038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矩形 53">
              <a:extLst>
                <a:ext uri="{FF2B5EF4-FFF2-40B4-BE49-F238E27FC236}">
                  <a16:creationId xmlns:a16="http://schemas.microsoft.com/office/drawing/2014/main" id="{0BFB70DB-C8CD-4E13-AA7C-414F15780B9E}"/>
                </a:ext>
              </a:extLst>
            </p:cNvPr>
            <p:cNvSpPr/>
            <p:nvPr/>
          </p:nvSpPr>
          <p:spPr>
            <a:xfrm>
              <a:off x="618367" y="4084813"/>
              <a:ext cx="178976" cy="2397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0F228544-D98B-4BD0-9038-710A81500EA9}"/>
                </a:ext>
              </a:extLst>
            </p:cNvPr>
            <p:cNvSpPr txBox="1"/>
            <p:nvPr/>
          </p:nvSpPr>
          <p:spPr>
            <a:xfrm>
              <a:off x="673792" y="4102102"/>
              <a:ext cx="128240" cy="276999"/>
            </a:xfrm>
            <a:prstGeom prst="rect">
              <a:avLst/>
            </a:prstGeom>
            <a:noFill/>
          </p:spPr>
          <p:txBody>
            <a:bodyPr wrap="none" lIns="0" tIns="0" rIns="0" bIns="0" rtlCol="0">
              <a:spAutoFit/>
            </a:bodyPr>
            <a:lstStyle/>
            <a:p>
              <a:r>
                <a:rPr lang="en-US" altLang="zh-CN" dirty="0"/>
                <a:t>h</a:t>
              </a:r>
              <a:endParaRPr lang="zh-CN" alt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679"/>
                                        </p:tgtEl>
                                        <p:attrNameLst>
                                          <p:attrName>style.visibility</p:attrName>
                                        </p:attrNameLst>
                                      </p:cBhvr>
                                      <p:to>
                                        <p:strVal val="visible"/>
                                      </p:to>
                                    </p:set>
                                    <p:animEffect transition="in" filter="fade">
                                      <p:cBhvr>
                                        <p:cTn id="7" dur="500"/>
                                        <p:tgtEl>
                                          <p:spTgt spid="286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4"/>
                                        </p:tgtEl>
                                        <p:attrNameLst>
                                          <p:attrName>style.visibility</p:attrName>
                                        </p:attrNameLst>
                                      </p:cBhvr>
                                      <p:to>
                                        <p:strVal val="visible"/>
                                      </p:to>
                                    </p:set>
                                    <p:animEffect transition="in" filter="fade">
                                      <p:cBhvr>
                                        <p:cTn id="12" dur="500"/>
                                        <p:tgtEl>
                                          <p:spTgt spid="10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9" grpId="0"/>
      <p:bldP spid="4" grpId="0"/>
      <p:bldP spid="5" grpId="0"/>
      <p:bldP spid="10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4">
            <a:extLst>
              <a:ext uri="{FF2B5EF4-FFF2-40B4-BE49-F238E27FC236}">
                <a16:creationId xmlns:a16="http://schemas.microsoft.com/office/drawing/2014/main" id="{E148FF25-40FB-4476-994F-E3CC5EB14C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3" name="Picture 2">
            <a:extLst>
              <a:ext uri="{FF2B5EF4-FFF2-40B4-BE49-F238E27FC236}">
                <a16:creationId xmlns:a16="http://schemas.microsoft.com/office/drawing/2014/main" id="{B3D59924-ACD8-4EC0-935F-DB026318F206}"/>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 r="82952"/>
          <a:stretch/>
        </p:blipFill>
        <p:spPr bwMode="auto">
          <a:xfrm>
            <a:off x="483068" y="1295679"/>
            <a:ext cx="1452893" cy="341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文本框 3">
            <a:extLst>
              <a:ext uri="{FF2B5EF4-FFF2-40B4-BE49-F238E27FC236}">
                <a16:creationId xmlns:a16="http://schemas.microsoft.com/office/drawing/2014/main" id="{B437E141-05AF-44FB-9CA0-B3CAF3B4F529}"/>
              </a:ext>
            </a:extLst>
          </p:cNvPr>
          <p:cNvSpPr txBox="1">
            <a:spLocks noChangeArrowheads="1"/>
          </p:cNvSpPr>
          <p:nvPr/>
        </p:nvSpPr>
        <p:spPr bwMode="auto">
          <a:xfrm>
            <a:off x="231775" y="1052513"/>
            <a:ext cx="110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rPr>
              <a:t>前向传播</a:t>
            </a:r>
          </a:p>
        </p:txBody>
      </p:sp>
      <p:grpSp>
        <p:nvGrpSpPr>
          <p:cNvPr id="2" name="组合 1">
            <a:extLst>
              <a:ext uri="{FF2B5EF4-FFF2-40B4-BE49-F238E27FC236}">
                <a16:creationId xmlns:a16="http://schemas.microsoft.com/office/drawing/2014/main" id="{ACFBBD0B-E7F4-4986-80D2-FC82E154C41A}"/>
              </a:ext>
            </a:extLst>
          </p:cNvPr>
          <p:cNvGrpSpPr/>
          <p:nvPr/>
        </p:nvGrpSpPr>
        <p:grpSpPr>
          <a:xfrm>
            <a:off x="483456" y="2854578"/>
            <a:ext cx="362434" cy="284470"/>
            <a:chOff x="504413" y="4060031"/>
            <a:chExt cx="362434" cy="284470"/>
          </a:xfrm>
        </p:grpSpPr>
        <p:sp>
          <p:nvSpPr>
            <p:cNvPr id="49" name="矩形 48">
              <a:extLst>
                <a:ext uri="{FF2B5EF4-FFF2-40B4-BE49-F238E27FC236}">
                  <a16:creationId xmlns:a16="http://schemas.microsoft.com/office/drawing/2014/main" id="{702D0316-B4CA-4BDD-A703-1699E3A29E49}"/>
                </a:ext>
              </a:extLst>
            </p:cNvPr>
            <p:cNvSpPr/>
            <p:nvPr/>
          </p:nvSpPr>
          <p:spPr>
            <a:xfrm>
              <a:off x="504413" y="4060031"/>
              <a:ext cx="292099" cy="2286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A8530477-2D17-4F76-9D9B-28C63FF49E84}"/>
                    </a:ext>
                  </a:extLst>
                </p:cNvPr>
                <p:cNvSpPr txBox="1"/>
                <p:nvPr/>
              </p:nvSpPr>
              <p:spPr>
                <a:xfrm>
                  <a:off x="670511" y="4067502"/>
                  <a:ext cx="1963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oMath>
                    </m:oMathPara>
                  </a14:m>
                  <a:endParaRPr lang="zh-CN" altLang="en-US" dirty="0"/>
                </a:p>
              </p:txBody>
            </p:sp>
          </mc:Choice>
          <mc:Fallback xmlns="">
            <p:sp>
              <p:nvSpPr>
                <p:cNvPr id="50" name="文本框 49">
                  <a:extLst>
                    <a:ext uri="{FF2B5EF4-FFF2-40B4-BE49-F238E27FC236}">
                      <a16:creationId xmlns:a16="http://schemas.microsoft.com/office/drawing/2014/main" id="{A8530477-2D17-4F76-9D9B-28C63FF49E84}"/>
                    </a:ext>
                  </a:extLst>
                </p:cNvPr>
                <p:cNvSpPr txBox="1">
                  <a:spLocks noRot="1" noChangeAspect="1" noMove="1" noResize="1" noEditPoints="1" noAdjustHandles="1" noChangeArrowheads="1" noChangeShapeType="1" noTextEdit="1"/>
                </p:cNvSpPr>
                <p:nvPr/>
              </p:nvSpPr>
              <p:spPr>
                <a:xfrm>
                  <a:off x="670511" y="4067502"/>
                  <a:ext cx="196336" cy="276999"/>
                </a:xfrm>
                <a:prstGeom prst="rect">
                  <a:avLst/>
                </a:prstGeom>
                <a:blipFill>
                  <a:blip r:embed="rId5"/>
                  <a:stretch>
                    <a:fillRect l="-27273" r="-21212" b="-8696"/>
                  </a:stretch>
                </a:blipFill>
              </p:spPr>
              <p:txBody>
                <a:bodyPr/>
                <a:lstStyle/>
                <a:p>
                  <a:r>
                    <a:rPr lang="zh-CN" altLang="en-US">
                      <a:noFill/>
                    </a:rPr>
                    <a:t> </a:t>
                  </a:r>
                </a:p>
              </p:txBody>
            </p:sp>
          </mc:Fallback>
        </mc:AlternateContent>
      </p:grpSp>
      <p:grpSp>
        <p:nvGrpSpPr>
          <p:cNvPr id="8" name="组合 7">
            <a:extLst>
              <a:ext uri="{FF2B5EF4-FFF2-40B4-BE49-F238E27FC236}">
                <a16:creationId xmlns:a16="http://schemas.microsoft.com/office/drawing/2014/main" id="{DF3F70B5-67F2-4762-8AA5-B8FAA7A60AEB}"/>
              </a:ext>
            </a:extLst>
          </p:cNvPr>
          <p:cNvGrpSpPr/>
          <p:nvPr/>
        </p:nvGrpSpPr>
        <p:grpSpPr>
          <a:xfrm>
            <a:off x="3630429" y="2110450"/>
            <a:ext cx="5476259" cy="2122461"/>
            <a:chOff x="3597967" y="1770508"/>
            <a:chExt cx="5476259" cy="2122461"/>
          </a:xfrm>
        </p:grpSpPr>
        <p:grpSp>
          <p:nvGrpSpPr>
            <p:cNvPr id="30730" name="组合 33">
              <a:extLst>
                <a:ext uri="{FF2B5EF4-FFF2-40B4-BE49-F238E27FC236}">
                  <a16:creationId xmlns:a16="http://schemas.microsoft.com/office/drawing/2014/main" id="{A7ACD11D-89FB-432C-A653-23E3B8FDA981}"/>
                </a:ext>
              </a:extLst>
            </p:cNvPr>
            <p:cNvGrpSpPr>
              <a:grpSpLocks/>
            </p:cNvGrpSpPr>
            <p:nvPr/>
          </p:nvGrpSpPr>
          <p:grpSpPr bwMode="auto">
            <a:xfrm>
              <a:off x="3597967" y="1787944"/>
              <a:ext cx="5476259" cy="2105025"/>
              <a:chOff x="3539499" y="1938741"/>
              <a:chExt cx="5476576" cy="2104846"/>
            </a:xfrm>
          </p:grpSpPr>
          <p:grpSp>
            <p:nvGrpSpPr>
              <p:cNvPr id="30745" name="组合 48">
                <a:extLst>
                  <a:ext uri="{FF2B5EF4-FFF2-40B4-BE49-F238E27FC236}">
                    <a16:creationId xmlns:a16="http://schemas.microsoft.com/office/drawing/2014/main" id="{02990B94-709B-4019-8BDC-6AEA87887EB0}"/>
                  </a:ext>
                </a:extLst>
              </p:cNvPr>
              <p:cNvGrpSpPr>
                <a:grpSpLocks/>
              </p:cNvGrpSpPr>
              <p:nvPr/>
            </p:nvGrpSpPr>
            <p:grpSpPr bwMode="auto">
              <a:xfrm>
                <a:off x="3539499" y="1938741"/>
                <a:ext cx="5476576" cy="2104846"/>
                <a:chOff x="3539499" y="1938741"/>
                <a:chExt cx="5476576" cy="2104846"/>
              </a:xfrm>
            </p:grpSpPr>
            <p:grpSp>
              <p:nvGrpSpPr>
                <p:cNvPr id="30747" name="组合 50">
                  <a:extLst>
                    <a:ext uri="{FF2B5EF4-FFF2-40B4-BE49-F238E27FC236}">
                      <a16:creationId xmlns:a16="http://schemas.microsoft.com/office/drawing/2014/main" id="{D88DC436-71A6-4A70-9096-CCB3B24883FF}"/>
                    </a:ext>
                  </a:extLst>
                </p:cNvPr>
                <p:cNvGrpSpPr>
                  <a:grpSpLocks/>
                </p:cNvGrpSpPr>
                <p:nvPr/>
              </p:nvGrpSpPr>
              <p:grpSpPr bwMode="auto">
                <a:xfrm>
                  <a:off x="3539499" y="1938741"/>
                  <a:ext cx="5476576" cy="2104846"/>
                  <a:chOff x="2432989" y="946747"/>
                  <a:chExt cx="5832648" cy="2241697"/>
                </a:xfrm>
              </p:grpSpPr>
              <p:pic>
                <p:nvPicPr>
                  <p:cNvPr id="30749" name="Picture 2">
                    <a:extLst>
                      <a:ext uri="{FF2B5EF4-FFF2-40B4-BE49-F238E27FC236}">
                        <a16:creationId xmlns:a16="http://schemas.microsoft.com/office/drawing/2014/main" id="{610E66BC-C6BB-4F1A-9EC9-32181690390E}"/>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t="12747"/>
                  <a:stretch>
                    <a:fillRect/>
                  </a:stretch>
                </p:blipFill>
                <p:spPr bwMode="auto">
                  <a:xfrm>
                    <a:off x="2432989" y="1277708"/>
                    <a:ext cx="5832648" cy="1910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流程图: 接点 53">
                    <a:extLst>
                      <a:ext uri="{FF2B5EF4-FFF2-40B4-BE49-F238E27FC236}">
                        <a16:creationId xmlns:a16="http://schemas.microsoft.com/office/drawing/2014/main" id="{D2AE1F7F-A9C7-43F5-9373-32E118F793FF}"/>
                      </a:ext>
                    </a:extLst>
                  </p:cNvPr>
                  <p:cNvSpPr/>
                  <p:nvPr/>
                </p:nvSpPr>
                <p:spPr>
                  <a:xfrm>
                    <a:off x="3851580" y="946747"/>
                    <a:ext cx="302656" cy="302613"/>
                  </a:xfrm>
                  <a:prstGeom prst="flowChartConnector">
                    <a:avLst/>
                  </a:prstGeom>
                  <a:solidFill>
                    <a:srgbClr val="DBACEE"/>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5" name="流程图: 接点 54">
                    <a:extLst>
                      <a:ext uri="{FF2B5EF4-FFF2-40B4-BE49-F238E27FC236}">
                        <a16:creationId xmlns:a16="http://schemas.microsoft.com/office/drawing/2014/main" id="{389E77EC-1699-4E38-A393-04C52521862D}"/>
                      </a:ext>
                    </a:extLst>
                  </p:cNvPr>
                  <p:cNvSpPr/>
                  <p:nvPr/>
                </p:nvSpPr>
                <p:spPr>
                  <a:xfrm>
                    <a:off x="7726922" y="975487"/>
                    <a:ext cx="302656" cy="302612"/>
                  </a:xfrm>
                  <a:prstGeom prst="flowChartConnector">
                    <a:avLst/>
                  </a:prstGeom>
                  <a:solidFill>
                    <a:srgbClr val="DBACEE"/>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6" name="流程图: 接点 55">
                    <a:extLst>
                      <a:ext uri="{FF2B5EF4-FFF2-40B4-BE49-F238E27FC236}">
                        <a16:creationId xmlns:a16="http://schemas.microsoft.com/office/drawing/2014/main" id="{A5666F3B-3A86-4368-A79C-CE66708127F8}"/>
                      </a:ext>
                    </a:extLst>
                  </p:cNvPr>
                  <p:cNvSpPr/>
                  <p:nvPr/>
                </p:nvSpPr>
                <p:spPr>
                  <a:xfrm>
                    <a:off x="5799396" y="963653"/>
                    <a:ext cx="300965" cy="300922"/>
                  </a:xfrm>
                  <a:prstGeom prst="flowChartConnector">
                    <a:avLst/>
                  </a:prstGeom>
                  <a:solidFill>
                    <a:srgbClr val="DBACEE"/>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52" name="矩形 51">
                  <a:extLst>
                    <a:ext uri="{FF2B5EF4-FFF2-40B4-BE49-F238E27FC236}">
                      <a16:creationId xmlns:a16="http://schemas.microsoft.com/office/drawing/2014/main" id="{B4977A2E-1AD8-451F-88DF-68DD91EFA73E}"/>
                    </a:ext>
                  </a:extLst>
                </p:cNvPr>
                <p:cNvSpPr/>
                <p:nvPr/>
              </p:nvSpPr>
              <p:spPr>
                <a:xfrm>
                  <a:off x="5987567" y="2940835"/>
                  <a:ext cx="373084" cy="180960"/>
                </a:xfrm>
                <a:prstGeom prst="rect">
                  <a:avLst/>
                </a:prstGeom>
                <a:solidFill>
                  <a:srgbClr val="FEF8A3"/>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650" dirty="0">
                    <a:solidFill>
                      <a:schemeClr val="tx1"/>
                    </a:solidFill>
                    <a:latin typeface="微软雅黑" panose="020B0503020204020204" pitchFamily="34" charset="-122"/>
                    <a:ea typeface="微软雅黑" panose="020B0503020204020204" pitchFamily="34" charset="-122"/>
                  </a:endParaRPr>
                </a:p>
              </p:txBody>
            </p:sp>
          </p:grpSp>
          <p:sp>
            <p:nvSpPr>
              <p:cNvPr id="30746" name="文本框 49">
                <a:extLst>
                  <a:ext uri="{FF2B5EF4-FFF2-40B4-BE49-F238E27FC236}">
                    <a16:creationId xmlns:a16="http://schemas.microsoft.com/office/drawing/2014/main" id="{FBE1FC47-B62A-4040-BACC-FADC9D402B72}"/>
                  </a:ext>
                </a:extLst>
              </p:cNvPr>
              <p:cNvSpPr txBox="1">
                <a:spLocks noChangeArrowheads="1"/>
              </p:cNvSpPr>
              <p:nvPr/>
            </p:nvSpPr>
            <p:spPr bwMode="auto">
              <a:xfrm>
                <a:off x="5977222" y="2892071"/>
                <a:ext cx="45878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100" dirty="0"/>
                  <a:t>tanh</a:t>
                </a:r>
                <a:endParaRPr lang="zh-CN" altLang="en-US" sz="1100" dirty="0"/>
              </a:p>
            </p:txBody>
          </p:sp>
        </p:grpSp>
        <mc:AlternateContent xmlns:mc="http://schemas.openxmlformats.org/markup-compatibility/2006" xmlns:a14="http://schemas.microsoft.com/office/drawing/2010/main">
          <mc:Choice Requires="a14">
            <p:sp>
              <p:nvSpPr>
                <p:cNvPr id="118" name="文本框 117">
                  <a:extLst>
                    <a:ext uri="{FF2B5EF4-FFF2-40B4-BE49-F238E27FC236}">
                      <a16:creationId xmlns:a16="http://schemas.microsoft.com/office/drawing/2014/main" id="{7DD8C38A-EC6A-4C6F-B3A1-83C4689B772D}"/>
                    </a:ext>
                  </a:extLst>
                </p:cNvPr>
                <p:cNvSpPr txBox="1"/>
                <p:nvPr/>
              </p:nvSpPr>
              <p:spPr>
                <a:xfrm>
                  <a:off x="5695420" y="2405784"/>
                  <a:ext cx="4753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hh</m:t>
                            </m:r>
                          </m:sub>
                        </m:sSub>
                      </m:oMath>
                    </m:oMathPara>
                  </a14:m>
                  <a:endParaRPr lang="zh-CN" altLang="en-US" dirty="0"/>
                </a:p>
              </p:txBody>
            </p:sp>
          </mc:Choice>
          <mc:Fallback xmlns="">
            <p:sp>
              <p:nvSpPr>
                <p:cNvPr id="118" name="文本框 117">
                  <a:extLst>
                    <a:ext uri="{FF2B5EF4-FFF2-40B4-BE49-F238E27FC236}">
                      <a16:creationId xmlns:a16="http://schemas.microsoft.com/office/drawing/2014/main" id="{7DD8C38A-EC6A-4C6F-B3A1-83C4689B772D}"/>
                    </a:ext>
                  </a:extLst>
                </p:cNvPr>
                <p:cNvSpPr txBox="1">
                  <a:spLocks noRot="1" noChangeAspect="1" noMove="1" noResize="1" noEditPoints="1" noAdjustHandles="1" noChangeArrowheads="1" noChangeShapeType="1" noTextEdit="1"/>
                </p:cNvSpPr>
                <p:nvPr/>
              </p:nvSpPr>
              <p:spPr>
                <a:xfrm>
                  <a:off x="5695420" y="2405784"/>
                  <a:ext cx="475323" cy="276999"/>
                </a:xfrm>
                <a:prstGeom prst="rect">
                  <a:avLst/>
                </a:prstGeom>
                <a:blipFill>
                  <a:blip r:embed="rId7"/>
                  <a:stretch>
                    <a:fillRect l="-10256" r="-3846"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9" name="文本框 118">
                  <a:extLst>
                    <a:ext uri="{FF2B5EF4-FFF2-40B4-BE49-F238E27FC236}">
                      <a16:creationId xmlns:a16="http://schemas.microsoft.com/office/drawing/2014/main" id="{87B3428A-655E-4037-978B-F1DE89A520B8}"/>
                    </a:ext>
                  </a:extLst>
                </p:cNvPr>
                <p:cNvSpPr txBox="1"/>
                <p:nvPr/>
              </p:nvSpPr>
              <p:spPr>
                <a:xfrm>
                  <a:off x="6987515" y="2352515"/>
                  <a:ext cx="4753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hh</m:t>
                            </m:r>
                          </m:sub>
                        </m:sSub>
                      </m:oMath>
                    </m:oMathPara>
                  </a14:m>
                  <a:endParaRPr lang="zh-CN" altLang="en-US" dirty="0"/>
                </a:p>
              </p:txBody>
            </p:sp>
          </mc:Choice>
          <mc:Fallback xmlns="">
            <p:sp>
              <p:nvSpPr>
                <p:cNvPr id="119" name="文本框 118">
                  <a:extLst>
                    <a:ext uri="{FF2B5EF4-FFF2-40B4-BE49-F238E27FC236}">
                      <a16:creationId xmlns:a16="http://schemas.microsoft.com/office/drawing/2014/main" id="{87B3428A-655E-4037-978B-F1DE89A520B8}"/>
                    </a:ext>
                  </a:extLst>
                </p:cNvPr>
                <p:cNvSpPr txBox="1">
                  <a:spLocks noRot="1" noChangeAspect="1" noMove="1" noResize="1" noEditPoints="1" noAdjustHandles="1" noChangeArrowheads="1" noChangeShapeType="1" noTextEdit="1"/>
                </p:cNvSpPr>
                <p:nvPr/>
              </p:nvSpPr>
              <p:spPr>
                <a:xfrm>
                  <a:off x="6987515" y="2352515"/>
                  <a:ext cx="475323" cy="276999"/>
                </a:xfrm>
                <a:prstGeom prst="rect">
                  <a:avLst/>
                </a:prstGeom>
                <a:blipFill>
                  <a:blip r:embed="rId8"/>
                  <a:stretch>
                    <a:fillRect l="-10256" r="-3846"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 name="文本框 119">
                  <a:extLst>
                    <a:ext uri="{FF2B5EF4-FFF2-40B4-BE49-F238E27FC236}">
                      <a16:creationId xmlns:a16="http://schemas.microsoft.com/office/drawing/2014/main" id="{EF51727D-546B-4641-A8FE-CA01E1CEEBC5}"/>
                    </a:ext>
                  </a:extLst>
                </p:cNvPr>
                <p:cNvSpPr txBox="1"/>
                <p:nvPr/>
              </p:nvSpPr>
              <p:spPr>
                <a:xfrm>
                  <a:off x="5327617" y="3189590"/>
                  <a:ext cx="103424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h𝑥</m:t>
                            </m:r>
                          </m:sub>
                        </m:sSub>
                      </m:oMath>
                    </m:oMathPara>
                  </a14:m>
                  <a:endParaRPr lang="zh-CN" altLang="en-US" dirty="0"/>
                </a:p>
              </p:txBody>
            </p:sp>
          </mc:Choice>
          <mc:Fallback xmlns="">
            <p:sp>
              <p:nvSpPr>
                <p:cNvPr id="120" name="文本框 119">
                  <a:extLst>
                    <a:ext uri="{FF2B5EF4-FFF2-40B4-BE49-F238E27FC236}">
                      <a16:creationId xmlns:a16="http://schemas.microsoft.com/office/drawing/2014/main" id="{EF51727D-546B-4641-A8FE-CA01E1CEEBC5}"/>
                    </a:ext>
                  </a:extLst>
                </p:cNvPr>
                <p:cNvSpPr txBox="1">
                  <a:spLocks noRot="1" noChangeAspect="1" noMove="1" noResize="1" noEditPoints="1" noAdjustHandles="1" noChangeArrowheads="1" noChangeShapeType="1" noTextEdit="1"/>
                </p:cNvSpPr>
                <p:nvPr/>
              </p:nvSpPr>
              <p:spPr>
                <a:xfrm>
                  <a:off x="5327617" y="3189590"/>
                  <a:ext cx="1034249"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 name="文本框 120">
                  <a:extLst>
                    <a:ext uri="{FF2B5EF4-FFF2-40B4-BE49-F238E27FC236}">
                      <a16:creationId xmlns:a16="http://schemas.microsoft.com/office/drawing/2014/main" id="{285DAF1D-0996-48C6-8BD0-9090672D8813}"/>
                    </a:ext>
                  </a:extLst>
                </p:cNvPr>
                <p:cNvSpPr txBox="1"/>
                <p:nvPr/>
              </p:nvSpPr>
              <p:spPr>
                <a:xfrm>
                  <a:off x="6442420" y="2149625"/>
                  <a:ext cx="478529"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𝑦h</m:t>
                            </m:r>
                          </m:sub>
                        </m:sSub>
                      </m:oMath>
                    </m:oMathPara>
                  </a14:m>
                  <a:endParaRPr lang="zh-CN" altLang="en-US" dirty="0"/>
                </a:p>
              </p:txBody>
            </p:sp>
          </mc:Choice>
          <mc:Fallback xmlns="">
            <p:sp>
              <p:nvSpPr>
                <p:cNvPr id="121" name="文本框 120">
                  <a:extLst>
                    <a:ext uri="{FF2B5EF4-FFF2-40B4-BE49-F238E27FC236}">
                      <a16:creationId xmlns:a16="http://schemas.microsoft.com/office/drawing/2014/main" id="{285DAF1D-0996-48C6-8BD0-9090672D8813}"/>
                    </a:ext>
                  </a:extLst>
                </p:cNvPr>
                <p:cNvSpPr txBox="1">
                  <a:spLocks noRot="1" noChangeAspect="1" noMove="1" noResize="1" noEditPoints="1" noAdjustHandles="1" noChangeArrowheads="1" noChangeShapeType="1" noTextEdit="1"/>
                </p:cNvSpPr>
                <p:nvPr/>
              </p:nvSpPr>
              <p:spPr>
                <a:xfrm>
                  <a:off x="6442420" y="2149625"/>
                  <a:ext cx="478529" cy="298928"/>
                </a:xfrm>
                <a:prstGeom prst="rect">
                  <a:avLst/>
                </a:prstGeom>
                <a:blipFill>
                  <a:blip r:embed="rId10"/>
                  <a:stretch>
                    <a:fillRect l="-8861" r="-7595"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2" name="文本框 121">
                  <a:extLst>
                    <a:ext uri="{FF2B5EF4-FFF2-40B4-BE49-F238E27FC236}">
                      <a16:creationId xmlns:a16="http://schemas.microsoft.com/office/drawing/2014/main" id="{A10BDC2F-5B14-4817-8823-E03B8A53C302}"/>
                    </a:ext>
                  </a:extLst>
                </p:cNvPr>
                <p:cNvSpPr txBox="1"/>
                <p:nvPr/>
              </p:nvSpPr>
              <p:spPr>
                <a:xfrm>
                  <a:off x="5126411" y="2612990"/>
                  <a:ext cx="5986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m:oMathPara>
                  </a14:m>
                  <a:endParaRPr lang="zh-CN" altLang="en-US" dirty="0"/>
                </a:p>
              </p:txBody>
            </p:sp>
          </mc:Choice>
          <mc:Fallback xmlns="">
            <p:sp>
              <p:nvSpPr>
                <p:cNvPr id="122" name="文本框 121">
                  <a:extLst>
                    <a:ext uri="{FF2B5EF4-FFF2-40B4-BE49-F238E27FC236}">
                      <a16:creationId xmlns:a16="http://schemas.microsoft.com/office/drawing/2014/main" id="{A10BDC2F-5B14-4817-8823-E03B8A53C302}"/>
                    </a:ext>
                  </a:extLst>
                </p:cNvPr>
                <p:cNvSpPr txBox="1">
                  <a:spLocks noRot="1" noChangeAspect="1" noMove="1" noResize="1" noEditPoints="1" noAdjustHandles="1" noChangeArrowheads="1" noChangeShapeType="1" noTextEdit="1"/>
                </p:cNvSpPr>
                <p:nvPr/>
              </p:nvSpPr>
              <p:spPr>
                <a:xfrm>
                  <a:off x="5126411" y="2612990"/>
                  <a:ext cx="598698"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 name="文本框 122">
                  <a:extLst>
                    <a:ext uri="{FF2B5EF4-FFF2-40B4-BE49-F238E27FC236}">
                      <a16:creationId xmlns:a16="http://schemas.microsoft.com/office/drawing/2014/main" id="{D71FA5F6-3D3C-45BC-8EC3-4E1AAE405774}"/>
                    </a:ext>
                  </a:extLst>
                </p:cNvPr>
                <p:cNvSpPr txBox="1"/>
                <p:nvPr/>
              </p:nvSpPr>
              <p:spPr>
                <a:xfrm>
                  <a:off x="4910102" y="1770508"/>
                  <a:ext cx="516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m:oMathPara>
                  </a14:m>
                  <a:endParaRPr lang="zh-CN" altLang="en-US" dirty="0"/>
                </a:p>
              </p:txBody>
            </p:sp>
          </mc:Choice>
          <mc:Fallback xmlns="">
            <p:sp>
              <p:nvSpPr>
                <p:cNvPr id="123" name="文本框 122">
                  <a:extLst>
                    <a:ext uri="{FF2B5EF4-FFF2-40B4-BE49-F238E27FC236}">
                      <a16:creationId xmlns:a16="http://schemas.microsoft.com/office/drawing/2014/main" id="{D71FA5F6-3D3C-45BC-8EC3-4E1AAE405774}"/>
                    </a:ext>
                  </a:extLst>
                </p:cNvPr>
                <p:cNvSpPr txBox="1">
                  <a:spLocks noRot="1" noChangeAspect="1" noMove="1" noResize="1" noEditPoints="1" noAdjustHandles="1" noChangeArrowheads="1" noChangeShapeType="1" noTextEdit="1"/>
                </p:cNvSpPr>
                <p:nvPr/>
              </p:nvSpPr>
              <p:spPr>
                <a:xfrm>
                  <a:off x="4910102" y="1770508"/>
                  <a:ext cx="516873" cy="276999"/>
                </a:xfrm>
                <a:prstGeom prst="rect">
                  <a:avLst/>
                </a:prstGeom>
                <a:blipFill>
                  <a:blip r:embed="rId12"/>
                  <a:stretch>
                    <a:fillRect l="-9412" r="-2353"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 name="文本框 123">
                  <a:extLst>
                    <a:ext uri="{FF2B5EF4-FFF2-40B4-BE49-F238E27FC236}">
                      <a16:creationId xmlns:a16="http://schemas.microsoft.com/office/drawing/2014/main" id="{DD724DF5-D421-4EE7-AE11-EB3FD295BA33}"/>
                    </a:ext>
                  </a:extLst>
                </p:cNvPr>
                <p:cNvSpPr txBox="1"/>
                <p:nvPr/>
              </p:nvSpPr>
              <p:spPr>
                <a:xfrm>
                  <a:off x="6754664" y="1798841"/>
                  <a:ext cx="2972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124" name="文本框 123">
                  <a:extLst>
                    <a:ext uri="{FF2B5EF4-FFF2-40B4-BE49-F238E27FC236}">
                      <a16:creationId xmlns:a16="http://schemas.microsoft.com/office/drawing/2014/main" id="{DD724DF5-D421-4EE7-AE11-EB3FD295BA33}"/>
                    </a:ext>
                  </a:extLst>
                </p:cNvPr>
                <p:cNvSpPr txBox="1">
                  <a:spLocks noRot="1" noChangeAspect="1" noMove="1" noResize="1" noEditPoints="1" noAdjustHandles="1" noChangeArrowheads="1" noChangeShapeType="1" noTextEdit="1"/>
                </p:cNvSpPr>
                <p:nvPr/>
              </p:nvSpPr>
              <p:spPr>
                <a:xfrm>
                  <a:off x="6754664" y="1798841"/>
                  <a:ext cx="297261" cy="276999"/>
                </a:xfrm>
                <a:prstGeom prst="rect">
                  <a:avLst/>
                </a:prstGeom>
                <a:blipFill>
                  <a:blip r:embed="rId13"/>
                  <a:stretch>
                    <a:fillRect l="-16327" r="-2041"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5" name="文本框 124">
                  <a:extLst>
                    <a:ext uri="{FF2B5EF4-FFF2-40B4-BE49-F238E27FC236}">
                      <a16:creationId xmlns:a16="http://schemas.microsoft.com/office/drawing/2014/main" id="{0285C8F3-DBD3-4E4B-AB73-9E0223D8AA6E}"/>
                    </a:ext>
                  </a:extLst>
                </p:cNvPr>
                <p:cNvSpPr txBox="1"/>
                <p:nvPr/>
              </p:nvSpPr>
              <p:spPr>
                <a:xfrm>
                  <a:off x="8502650" y="1772951"/>
                  <a:ext cx="516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m:oMathPara>
                  </a14:m>
                  <a:endParaRPr lang="zh-CN" altLang="en-US" dirty="0"/>
                </a:p>
              </p:txBody>
            </p:sp>
          </mc:Choice>
          <mc:Fallback xmlns="">
            <p:sp>
              <p:nvSpPr>
                <p:cNvPr id="125" name="文本框 124">
                  <a:extLst>
                    <a:ext uri="{FF2B5EF4-FFF2-40B4-BE49-F238E27FC236}">
                      <a16:creationId xmlns:a16="http://schemas.microsoft.com/office/drawing/2014/main" id="{0285C8F3-DBD3-4E4B-AB73-9E0223D8AA6E}"/>
                    </a:ext>
                  </a:extLst>
                </p:cNvPr>
                <p:cNvSpPr txBox="1">
                  <a:spLocks noRot="1" noChangeAspect="1" noMove="1" noResize="1" noEditPoints="1" noAdjustHandles="1" noChangeArrowheads="1" noChangeShapeType="1" noTextEdit="1"/>
                </p:cNvSpPr>
                <p:nvPr/>
              </p:nvSpPr>
              <p:spPr>
                <a:xfrm>
                  <a:off x="8502650" y="1772951"/>
                  <a:ext cx="516873" cy="276999"/>
                </a:xfrm>
                <a:prstGeom prst="rect">
                  <a:avLst/>
                </a:prstGeom>
                <a:blipFill>
                  <a:blip r:embed="rId14"/>
                  <a:stretch>
                    <a:fillRect l="-8235" r="-3529" b="-17391"/>
                  </a:stretch>
                </a:blipFill>
              </p:spPr>
              <p:txBody>
                <a:bodyPr/>
                <a:lstStyle/>
                <a:p>
                  <a:r>
                    <a:rPr lang="zh-CN" altLang="en-US">
                      <a:noFill/>
                    </a:rPr>
                    <a:t> </a:t>
                  </a:r>
                </a:p>
              </p:txBody>
            </p:sp>
          </mc:Fallback>
        </mc:AlternateContent>
      </p:grpSp>
      <p:pic>
        <p:nvPicPr>
          <p:cNvPr id="126" name="Picture 2">
            <a:extLst>
              <a:ext uri="{FF2B5EF4-FFF2-40B4-BE49-F238E27FC236}">
                <a16:creationId xmlns:a16="http://schemas.microsoft.com/office/drawing/2014/main" id="{B624F5C5-849D-4446-9E7B-39AFFF830DC9}"/>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6510" r="63573"/>
          <a:stretch/>
        </p:blipFill>
        <p:spPr bwMode="auto">
          <a:xfrm>
            <a:off x="1885257" y="1450842"/>
            <a:ext cx="1508650" cy="303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7" name="组合 126">
            <a:extLst>
              <a:ext uri="{FF2B5EF4-FFF2-40B4-BE49-F238E27FC236}">
                <a16:creationId xmlns:a16="http://schemas.microsoft.com/office/drawing/2014/main" id="{1BE38ADD-8064-4488-B651-771DB130F50F}"/>
              </a:ext>
            </a:extLst>
          </p:cNvPr>
          <p:cNvGrpSpPr/>
          <p:nvPr/>
        </p:nvGrpSpPr>
        <p:grpSpPr>
          <a:xfrm>
            <a:off x="1203464" y="4860181"/>
            <a:ext cx="6713179" cy="1466501"/>
            <a:chOff x="1055285" y="3459490"/>
            <a:chExt cx="6713179" cy="1466501"/>
          </a:xfrm>
        </p:grpSpPr>
        <mc:AlternateContent xmlns:mc="http://schemas.openxmlformats.org/markup-compatibility/2006" xmlns:a14="http://schemas.microsoft.com/office/drawing/2010/main">
          <mc:Choice Requires="a14">
            <p:sp>
              <p:nvSpPr>
                <p:cNvPr id="128" name="文本框 127">
                  <a:extLst>
                    <a:ext uri="{FF2B5EF4-FFF2-40B4-BE49-F238E27FC236}">
                      <a16:creationId xmlns:a16="http://schemas.microsoft.com/office/drawing/2014/main" id="{86E86D01-FF97-4C2E-96EE-5DCD136A076F}"/>
                    </a:ext>
                  </a:extLst>
                </p:cNvPr>
                <p:cNvSpPr txBox="1"/>
                <p:nvPr/>
              </p:nvSpPr>
              <p:spPr>
                <a:xfrm>
                  <a:off x="1055285" y="3459490"/>
                  <a:ext cx="2049728"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𝑂</m:t>
                            </m:r>
                          </m:e>
                          <m:sub>
                            <m:r>
                              <a:rPr lang="en-US" altLang="zh-CN" i="1">
                                <a:latin typeface="Cambria Math" panose="02040503050406030204" pitchFamily="18" charset="0"/>
                              </a:rPr>
                              <m:t>𝑡</m:t>
                            </m:r>
                          </m:sub>
                        </m:sSub>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g</m:t>
                        </m:r>
                        <m:r>
                          <a:rPr lang="en-US" altLang="zh-CN" b="0" i="0"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𝑦h</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𝑦</m:t>
                            </m:r>
                          </m:sub>
                        </m:sSub>
                        <m:r>
                          <a:rPr lang="en-US" altLang="zh-CN" b="0" i="0" smtClean="0">
                            <a:latin typeface="Cambria Math" panose="02040503050406030204" pitchFamily="18" charset="0"/>
                          </a:rPr>
                          <m:t>)</m:t>
                        </m:r>
                      </m:oMath>
                    </m:oMathPara>
                  </a14:m>
                  <a:endParaRPr lang="zh-CN" altLang="en-US" dirty="0"/>
                </a:p>
              </p:txBody>
            </p:sp>
          </mc:Choice>
          <mc:Fallback xmlns="">
            <p:sp>
              <p:nvSpPr>
                <p:cNvPr id="128" name="文本框 127">
                  <a:extLst>
                    <a:ext uri="{FF2B5EF4-FFF2-40B4-BE49-F238E27FC236}">
                      <a16:creationId xmlns:a16="http://schemas.microsoft.com/office/drawing/2014/main" id="{86E86D01-FF97-4C2E-96EE-5DCD136A076F}"/>
                    </a:ext>
                  </a:extLst>
                </p:cNvPr>
                <p:cNvSpPr txBox="1">
                  <a:spLocks noRot="1" noChangeAspect="1" noMove="1" noResize="1" noEditPoints="1" noAdjustHandles="1" noChangeArrowheads="1" noChangeShapeType="1" noTextEdit="1"/>
                </p:cNvSpPr>
                <p:nvPr/>
              </p:nvSpPr>
              <p:spPr>
                <a:xfrm>
                  <a:off x="1055285" y="3459490"/>
                  <a:ext cx="2049728" cy="298928"/>
                </a:xfrm>
                <a:prstGeom prst="rect">
                  <a:avLst/>
                </a:prstGeom>
                <a:blipFill>
                  <a:blip r:embed="rId31"/>
                  <a:stretch>
                    <a:fillRect l="-1780" r="-3264"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9" name="文本框 128">
                  <a:extLst>
                    <a:ext uri="{FF2B5EF4-FFF2-40B4-BE49-F238E27FC236}">
                      <a16:creationId xmlns:a16="http://schemas.microsoft.com/office/drawing/2014/main" id="{FE181358-4015-42FC-AD71-5D9DC5AB209D}"/>
                    </a:ext>
                  </a:extLst>
                </p:cNvPr>
                <p:cNvSpPr txBox="1"/>
                <p:nvPr/>
              </p:nvSpPr>
              <p:spPr>
                <a:xfrm>
                  <a:off x="3965589" y="3475410"/>
                  <a:ext cx="34642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tanh</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h𝑥</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hh</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oMath>
                    </m:oMathPara>
                  </a14:m>
                  <a:endParaRPr lang="zh-CN" altLang="en-US" dirty="0"/>
                </a:p>
              </p:txBody>
            </p:sp>
          </mc:Choice>
          <mc:Fallback xmlns="">
            <p:sp>
              <p:nvSpPr>
                <p:cNvPr id="129" name="文本框 128">
                  <a:extLst>
                    <a:ext uri="{FF2B5EF4-FFF2-40B4-BE49-F238E27FC236}">
                      <a16:creationId xmlns:a16="http://schemas.microsoft.com/office/drawing/2014/main" id="{FE181358-4015-42FC-AD71-5D9DC5AB209D}"/>
                    </a:ext>
                  </a:extLst>
                </p:cNvPr>
                <p:cNvSpPr txBox="1">
                  <a:spLocks noRot="1" noChangeAspect="1" noMove="1" noResize="1" noEditPoints="1" noAdjustHandles="1" noChangeArrowheads="1" noChangeShapeType="1" noTextEdit="1"/>
                </p:cNvSpPr>
                <p:nvPr/>
              </p:nvSpPr>
              <p:spPr>
                <a:xfrm>
                  <a:off x="3965589" y="3475410"/>
                  <a:ext cx="3464282" cy="276999"/>
                </a:xfrm>
                <a:prstGeom prst="rect">
                  <a:avLst/>
                </a:prstGeom>
                <a:blipFill>
                  <a:blip r:embed="rId32"/>
                  <a:stretch>
                    <a:fillRect l="-1056" r="-1937"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0" name="文本框 129">
                  <a:extLst>
                    <a:ext uri="{FF2B5EF4-FFF2-40B4-BE49-F238E27FC236}">
                      <a16:creationId xmlns:a16="http://schemas.microsoft.com/office/drawing/2014/main" id="{39AF792D-3E4B-4C17-B569-83C9A49AE98F}"/>
                    </a:ext>
                  </a:extLst>
                </p:cNvPr>
                <p:cNvSpPr txBox="1"/>
                <p:nvPr/>
              </p:nvSpPr>
              <p:spPr>
                <a:xfrm>
                  <a:off x="1339051" y="4046053"/>
                  <a:ext cx="4397486"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0" smtClean="0">
                            <a:latin typeface="Cambria Math" panose="02040503050406030204" pitchFamily="18" charset="0"/>
                          </a:rPr>
                          <m:t>=</m:t>
                        </m:r>
                        <m:r>
                          <m:rPr>
                            <m:sty m:val="p"/>
                          </m:rPr>
                          <a:rPr lang="en-US" altLang="zh-CN">
                            <a:latin typeface="Cambria Math" panose="02040503050406030204" pitchFamily="18" charset="0"/>
                          </a:rPr>
                          <m:t>g</m:t>
                        </m:r>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𝑦h</m:t>
                            </m:r>
                          </m:sub>
                        </m:sSub>
                        <m:r>
                          <m:rPr>
                            <m:sty m:val="p"/>
                          </m:rPr>
                          <a:rPr lang="en-US" altLang="zh-CN">
                            <a:latin typeface="Cambria Math" panose="02040503050406030204" pitchFamily="18" charset="0"/>
                          </a:rPr>
                          <m:t>tanh</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h𝑥</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hh</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𝑥</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𝑦</m:t>
                            </m:r>
                          </m:sub>
                        </m:sSub>
                        <m:r>
                          <a:rPr lang="en-US" altLang="zh-CN">
                            <a:latin typeface="Cambria Math" panose="02040503050406030204" pitchFamily="18" charset="0"/>
                          </a:rPr>
                          <m:t>)</m:t>
                        </m:r>
                      </m:oMath>
                    </m:oMathPara>
                  </a14:m>
                  <a:endParaRPr lang="zh-CN" altLang="en-US" dirty="0"/>
                </a:p>
              </p:txBody>
            </p:sp>
          </mc:Choice>
          <mc:Fallback xmlns="">
            <p:sp>
              <p:nvSpPr>
                <p:cNvPr id="130" name="文本框 129">
                  <a:extLst>
                    <a:ext uri="{FF2B5EF4-FFF2-40B4-BE49-F238E27FC236}">
                      <a16:creationId xmlns:a16="http://schemas.microsoft.com/office/drawing/2014/main" id="{39AF792D-3E4B-4C17-B569-83C9A49AE98F}"/>
                    </a:ext>
                  </a:extLst>
                </p:cNvPr>
                <p:cNvSpPr txBox="1">
                  <a:spLocks noRot="1" noChangeAspect="1" noMove="1" noResize="1" noEditPoints="1" noAdjustHandles="1" noChangeArrowheads="1" noChangeShapeType="1" noTextEdit="1"/>
                </p:cNvSpPr>
                <p:nvPr/>
              </p:nvSpPr>
              <p:spPr>
                <a:xfrm>
                  <a:off x="1339051" y="4046053"/>
                  <a:ext cx="4397486" cy="298928"/>
                </a:xfrm>
                <a:prstGeom prst="rect">
                  <a:avLst/>
                </a:prstGeom>
                <a:blipFill>
                  <a:blip r:embed="rId33"/>
                  <a:stretch>
                    <a:fillRect l="-277" r="-1664" b="-2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1" name="文本框 130">
                  <a:extLst>
                    <a:ext uri="{FF2B5EF4-FFF2-40B4-BE49-F238E27FC236}">
                      <a16:creationId xmlns:a16="http://schemas.microsoft.com/office/drawing/2014/main" id="{765AF746-269E-41CD-AF7B-0828451DDDD8}"/>
                    </a:ext>
                  </a:extLst>
                </p:cNvPr>
                <p:cNvSpPr txBox="1"/>
                <p:nvPr/>
              </p:nvSpPr>
              <p:spPr>
                <a:xfrm>
                  <a:off x="1321122" y="4627063"/>
                  <a:ext cx="6447342"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0" smtClean="0">
                            <a:latin typeface="Cambria Math" panose="02040503050406030204" pitchFamily="18" charset="0"/>
                          </a:rPr>
                          <m:t>=</m:t>
                        </m:r>
                        <m:r>
                          <m:rPr>
                            <m:sty m:val="p"/>
                          </m:rPr>
                          <a:rPr lang="en-US" altLang="zh-CN">
                            <a:latin typeface="Cambria Math" panose="02040503050406030204" pitchFamily="18" charset="0"/>
                          </a:rPr>
                          <m:t>g</m:t>
                        </m:r>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𝑦h</m:t>
                            </m:r>
                          </m:sub>
                        </m:sSub>
                        <m:r>
                          <m:rPr>
                            <m:sty m:val="p"/>
                          </m:rPr>
                          <a:rPr lang="en-US" altLang="zh-CN">
                            <a:latin typeface="Cambria Math" panose="02040503050406030204" pitchFamily="18" charset="0"/>
                          </a:rPr>
                          <m:t>tanh</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h𝑥</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hh</m:t>
                            </m:r>
                          </m:sub>
                        </m:sSub>
                        <m:r>
                          <m:rPr>
                            <m:sty m:val="p"/>
                          </m:rPr>
                          <a:rPr lang="en-US" altLang="zh-CN">
                            <a:latin typeface="Cambria Math" panose="02040503050406030204" pitchFamily="18" charset="0"/>
                          </a:rPr>
                          <m:t>tanh</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h𝑥</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r>
                              <a:rPr lang="en-US" altLang="zh-CN" b="0" i="1" smtClean="0">
                                <a:latin typeface="Cambria Math" panose="02040503050406030204" pitchFamily="18" charset="0"/>
                              </a:rPr>
                              <m:t>−1</m:t>
                            </m:r>
                          </m:sub>
                        </m:sSub>
                        <m:r>
                          <a:rPr lang="en-US" altLang="zh-CN" i="1">
                            <a:latin typeface="Cambria Math" panose="02040503050406030204" pitchFamily="18" charset="0"/>
                          </a:rPr>
                          <m:t>+</m:t>
                        </m:r>
                        <m:r>
                          <a:rPr lang="en-US" altLang="zh-CN" i="1" smtClean="0">
                            <a:latin typeface="Cambria Math" panose="02040503050406030204" pitchFamily="18" charset="0"/>
                          </a:rPr>
                          <m:t>…</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𝑥</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𝑥</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𝑦</m:t>
                            </m:r>
                          </m:sub>
                        </m:sSub>
                        <m:r>
                          <a:rPr lang="en-US" altLang="zh-CN">
                            <a:latin typeface="Cambria Math" panose="02040503050406030204" pitchFamily="18" charset="0"/>
                          </a:rPr>
                          <m:t>)</m:t>
                        </m:r>
                      </m:oMath>
                    </m:oMathPara>
                  </a14:m>
                  <a:endParaRPr lang="zh-CN" altLang="en-US" dirty="0"/>
                </a:p>
              </p:txBody>
            </p:sp>
          </mc:Choice>
          <mc:Fallback xmlns="">
            <p:sp>
              <p:nvSpPr>
                <p:cNvPr id="131" name="文本框 130">
                  <a:extLst>
                    <a:ext uri="{FF2B5EF4-FFF2-40B4-BE49-F238E27FC236}">
                      <a16:creationId xmlns:a16="http://schemas.microsoft.com/office/drawing/2014/main" id="{765AF746-269E-41CD-AF7B-0828451DDDD8}"/>
                    </a:ext>
                  </a:extLst>
                </p:cNvPr>
                <p:cNvSpPr txBox="1">
                  <a:spLocks noRot="1" noChangeAspect="1" noMove="1" noResize="1" noEditPoints="1" noAdjustHandles="1" noChangeArrowheads="1" noChangeShapeType="1" noTextEdit="1"/>
                </p:cNvSpPr>
                <p:nvPr/>
              </p:nvSpPr>
              <p:spPr>
                <a:xfrm>
                  <a:off x="1321122" y="4627063"/>
                  <a:ext cx="6447342" cy="298928"/>
                </a:xfrm>
                <a:prstGeom prst="rect">
                  <a:avLst/>
                </a:prstGeom>
                <a:blipFill>
                  <a:blip r:embed="rId34"/>
                  <a:stretch>
                    <a:fillRect r="-567" b="-26531"/>
                  </a:stretch>
                </a:blipFill>
              </p:spPr>
              <p:txBody>
                <a:bodyPr/>
                <a:lstStyle/>
                <a:p>
                  <a:r>
                    <a:rPr lang="zh-CN" altLang="en-US">
                      <a:noFill/>
                    </a:rPr>
                    <a:t> </a:t>
                  </a:r>
                </a:p>
              </p:txBody>
            </p:sp>
          </mc:Fallback>
        </mc:AlternateContent>
      </p:grpSp>
      <p:grpSp>
        <p:nvGrpSpPr>
          <p:cNvPr id="5" name="组合 4">
            <a:extLst>
              <a:ext uri="{FF2B5EF4-FFF2-40B4-BE49-F238E27FC236}">
                <a16:creationId xmlns:a16="http://schemas.microsoft.com/office/drawing/2014/main" id="{A76402C6-80C7-4A25-A5FC-229B4D47EA2C}"/>
              </a:ext>
            </a:extLst>
          </p:cNvPr>
          <p:cNvGrpSpPr/>
          <p:nvPr/>
        </p:nvGrpSpPr>
        <p:grpSpPr>
          <a:xfrm>
            <a:off x="3612535" y="1599062"/>
            <a:ext cx="5328592" cy="2900997"/>
            <a:chOff x="3612535" y="1599062"/>
            <a:chExt cx="5328592" cy="2900997"/>
          </a:xfrm>
        </p:grpSpPr>
        <p:grpSp>
          <p:nvGrpSpPr>
            <p:cNvPr id="4" name="组合 3">
              <a:extLst>
                <a:ext uri="{FF2B5EF4-FFF2-40B4-BE49-F238E27FC236}">
                  <a16:creationId xmlns:a16="http://schemas.microsoft.com/office/drawing/2014/main" id="{730D9051-12E6-4BA0-8B23-18509615B7D5}"/>
                </a:ext>
              </a:extLst>
            </p:cNvPr>
            <p:cNvGrpSpPr/>
            <p:nvPr/>
          </p:nvGrpSpPr>
          <p:grpSpPr>
            <a:xfrm>
              <a:off x="3612535" y="1599062"/>
              <a:ext cx="5328592" cy="2900997"/>
              <a:chOff x="3612535" y="1599062"/>
              <a:chExt cx="5328592" cy="2900997"/>
            </a:xfrm>
          </p:grpSpPr>
          <p:grpSp>
            <p:nvGrpSpPr>
              <p:cNvPr id="87" name="组合 86">
                <a:extLst>
                  <a:ext uri="{FF2B5EF4-FFF2-40B4-BE49-F238E27FC236}">
                    <a16:creationId xmlns:a16="http://schemas.microsoft.com/office/drawing/2014/main" id="{3FCD5F38-7083-4625-8D2B-997A06D63EFF}"/>
                  </a:ext>
                </a:extLst>
              </p:cNvPr>
              <p:cNvGrpSpPr/>
              <p:nvPr/>
            </p:nvGrpSpPr>
            <p:grpSpPr>
              <a:xfrm>
                <a:off x="3612535" y="1599062"/>
                <a:ext cx="5328592" cy="2553337"/>
                <a:chOff x="179512" y="2747872"/>
                <a:chExt cx="5328592" cy="2553336"/>
              </a:xfrm>
            </p:grpSpPr>
            <p:grpSp>
              <p:nvGrpSpPr>
                <p:cNvPr id="88" name="组合 87">
                  <a:extLst>
                    <a:ext uri="{FF2B5EF4-FFF2-40B4-BE49-F238E27FC236}">
                      <a16:creationId xmlns:a16="http://schemas.microsoft.com/office/drawing/2014/main" id="{0F2929EF-1BF1-4BFD-B316-925C53E8DFAA}"/>
                    </a:ext>
                  </a:extLst>
                </p:cNvPr>
                <p:cNvGrpSpPr/>
                <p:nvPr/>
              </p:nvGrpSpPr>
              <p:grpSpPr>
                <a:xfrm>
                  <a:off x="179512" y="2747872"/>
                  <a:ext cx="5328592" cy="2553336"/>
                  <a:chOff x="179512" y="2747872"/>
                  <a:chExt cx="5328592" cy="2553336"/>
                </a:xfrm>
              </p:grpSpPr>
              <p:sp>
                <p:nvSpPr>
                  <p:cNvPr id="92" name="椭圆 91">
                    <a:extLst>
                      <a:ext uri="{FF2B5EF4-FFF2-40B4-BE49-F238E27FC236}">
                        <a16:creationId xmlns:a16="http://schemas.microsoft.com/office/drawing/2014/main" id="{1481F8FE-B2BE-4E7D-AB21-08A7D87B3F90}"/>
                      </a:ext>
                    </a:extLst>
                  </p:cNvPr>
                  <p:cNvSpPr/>
                  <p:nvPr/>
                </p:nvSpPr>
                <p:spPr>
                  <a:xfrm>
                    <a:off x="1043608" y="4083630"/>
                    <a:ext cx="360040" cy="36004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A878DD44-49FB-46B9-BFA9-4350AB448DA0}"/>
                      </a:ext>
                    </a:extLst>
                  </p:cNvPr>
                  <p:cNvSpPr/>
                  <p:nvPr/>
                </p:nvSpPr>
                <p:spPr>
                  <a:xfrm>
                    <a:off x="2600527" y="4083630"/>
                    <a:ext cx="360040" cy="36004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B072BC1C-6A94-4B76-AED4-875B9E333DB8}"/>
                      </a:ext>
                    </a:extLst>
                  </p:cNvPr>
                  <p:cNvSpPr/>
                  <p:nvPr/>
                </p:nvSpPr>
                <p:spPr>
                  <a:xfrm>
                    <a:off x="4157446" y="4083630"/>
                    <a:ext cx="360040" cy="36004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5" name="直接箭头连接符 94">
                    <a:extLst>
                      <a:ext uri="{FF2B5EF4-FFF2-40B4-BE49-F238E27FC236}">
                        <a16:creationId xmlns:a16="http://schemas.microsoft.com/office/drawing/2014/main" id="{AA7D3FA1-94ED-4333-AF79-2F92C1B0F63F}"/>
                      </a:ext>
                    </a:extLst>
                  </p:cNvPr>
                  <p:cNvCxnSpPr>
                    <a:cxnSpLocks/>
                  </p:cNvCxnSpPr>
                  <p:nvPr/>
                </p:nvCxnSpPr>
                <p:spPr>
                  <a:xfrm flipV="1">
                    <a:off x="1223628" y="4516881"/>
                    <a:ext cx="0" cy="7843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CCDB12A3-E7E2-47A7-86AD-6DA5A478F4B6}"/>
                      </a:ext>
                    </a:extLst>
                  </p:cNvPr>
                  <p:cNvCxnSpPr>
                    <a:cxnSpLocks/>
                  </p:cNvCxnSpPr>
                  <p:nvPr/>
                </p:nvCxnSpPr>
                <p:spPr>
                  <a:xfrm flipV="1">
                    <a:off x="2780547" y="4516881"/>
                    <a:ext cx="0" cy="7843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03F9EB56-C1B0-40D0-8923-1D253B9FC3F3}"/>
                      </a:ext>
                    </a:extLst>
                  </p:cNvPr>
                  <p:cNvCxnSpPr>
                    <a:cxnSpLocks/>
                  </p:cNvCxnSpPr>
                  <p:nvPr/>
                </p:nvCxnSpPr>
                <p:spPr>
                  <a:xfrm flipV="1">
                    <a:off x="4337466" y="4516881"/>
                    <a:ext cx="0" cy="7843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EAEBBFBC-D6C9-44E1-9DA2-236090859461}"/>
                      </a:ext>
                    </a:extLst>
                  </p:cNvPr>
                  <p:cNvCxnSpPr>
                    <a:cxnSpLocks/>
                  </p:cNvCxnSpPr>
                  <p:nvPr/>
                </p:nvCxnSpPr>
                <p:spPr>
                  <a:xfrm>
                    <a:off x="179512" y="4263650"/>
                    <a:ext cx="79208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2534E9CB-9F05-4151-98A2-BD5E711CDE20}"/>
                      </a:ext>
                    </a:extLst>
                  </p:cNvPr>
                  <p:cNvCxnSpPr/>
                  <p:nvPr/>
                </p:nvCxnSpPr>
                <p:spPr>
                  <a:xfrm>
                    <a:off x="1619672" y="4263650"/>
                    <a:ext cx="79208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a:extLst>
                      <a:ext uri="{FF2B5EF4-FFF2-40B4-BE49-F238E27FC236}">
                        <a16:creationId xmlns:a16="http://schemas.microsoft.com/office/drawing/2014/main" id="{9E9B26C8-7895-4619-B1CA-8D9696B85BDA}"/>
                      </a:ext>
                    </a:extLst>
                  </p:cNvPr>
                  <p:cNvCxnSpPr/>
                  <p:nvPr/>
                </p:nvCxnSpPr>
                <p:spPr>
                  <a:xfrm>
                    <a:off x="3131840" y="4263650"/>
                    <a:ext cx="79208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58D907C7-7232-4783-8EF9-E4ADCBC7F224}"/>
                      </a:ext>
                    </a:extLst>
                  </p:cNvPr>
                  <p:cNvCxnSpPr>
                    <a:cxnSpLocks/>
                  </p:cNvCxnSpPr>
                  <p:nvPr/>
                </p:nvCxnSpPr>
                <p:spPr>
                  <a:xfrm flipV="1">
                    <a:off x="1223628" y="3134594"/>
                    <a:ext cx="0" cy="7843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a:extLst>
                      <a:ext uri="{FF2B5EF4-FFF2-40B4-BE49-F238E27FC236}">
                        <a16:creationId xmlns:a16="http://schemas.microsoft.com/office/drawing/2014/main" id="{44CFEA9E-F91A-47F5-B7ED-905CD20C6121}"/>
                      </a:ext>
                    </a:extLst>
                  </p:cNvPr>
                  <p:cNvCxnSpPr>
                    <a:cxnSpLocks/>
                  </p:cNvCxnSpPr>
                  <p:nvPr/>
                </p:nvCxnSpPr>
                <p:spPr>
                  <a:xfrm flipV="1">
                    <a:off x="2780547" y="3134594"/>
                    <a:ext cx="0" cy="7843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接箭头连接符 102">
                    <a:extLst>
                      <a:ext uri="{FF2B5EF4-FFF2-40B4-BE49-F238E27FC236}">
                        <a16:creationId xmlns:a16="http://schemas.microsoft.com/office/drawing/2014/main" id="{0E77E766-E465-4F6E-BD69-59CFB949DAC1}"/>
                      </a:ext>
                    </a:extLst>
                  </p:cNvPr>
                  <p:cNvCxnSpPr>
                    <a:cxnSpLocks/>
                  </p:cNvCxnSpPr>
                  <p:nvPr/>
                </p:nvCxnSpPr>
                <p:spPr>
                  <a:xfrm flipV="1">
                    <a:off x="4337466" y="3134594"/>
                    <a:ext cx="0" cy="7843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00134511-44CC-4E67-B6C7-28536D5C5185}"/>
                      </a:ext>
                    </a:extLst>
                  </p:cNvPr>
                  <p:cNvCxnSpPr/>
                  <p:nvPr/>
                </p:nvCxnSpPr>
                <p:spPr>
                  <a:xfrm>
                    <a:off x="4716016" y="4263650"/>
                    <a:ext cx="79208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文本框 104">
                        <a:extLst>
                          <a:ext uri="{FF2B5EF4-FFF2-40B4-BE49-F238E27FC236}">
                            <a16:creationId xmlns:a16="http://schemas.microsoft.com/office/drawing/2014/main" id="{20D89BAB-9996-45BC-B785-A2C762E9F858}"/>
                          </a:ext>
                        </a:extLst>
                      </p:cNvPr>
                      <p:cNvSpPr txBox="1"/>
                      <p:nvPr/>
                    </p:nvSpPr>
                    <p:spPr>
                      <a:xfrm>
                        <a:off x="1764426" y="3929210"/>
                        <a:ext cx="4753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hh</m:t>
                                  </m:r>
                                </m:sub>
                              </m:sSub>
                            </m:oMath>
                          </m:oMathPara>
                        </a14:m>
                        <a:endParaRPr lang="zh-CN" altLang="en-US" dirty="0"/>
                      </a:p>
                    </p:txBody>
                  </p:sp>
                </mc:Choice>
                <mc:Fallback xmlns="">
                  <p:sp>
                    <p:nvSpPr>
                      <p:cNvPr id="105" name="文本框 104">
                        <a:extLst>
                          <a:ext uri="{FF2B5EF4-FFF2-40B4-BE49-F238E27FC236}">
                            <a16:creationId xmlns:a16="http://schemas.microsoft.com/office/drawing/2014/main" id="{20D89BAB-9996-45BC-B785-A2C762E9F858}"/>
                          </a:ext>
                        </a:extLst>
                      </p:cNvPr>
                      <p:cNvSpPr txBox="1">
                        <a:spLocks noRot="1" noChangeAspect="1" noMove="1" noResize="1" noEditPoints="1" noAdjustHandles="1" noChangeArrowheads="1" noChangeShapeType="1" noTextEdit="1"/>
                      </p:cNvSpPr>
                      <p:nvPr/>
                    </p:nvSpPr>
                    <p:spPr>
                      <a:xfrm>
                        <a:off x="1764426" y="3929210"/>
                        <a:ext cx="475323" cy="276999"/>
                      </a:xfrm>
                      <a:prstGeom prst="rect">
                        <a:avLst/>
                      </a:prstGeom>
                      <a:blipFill>
                        <a:blip r:embed="rId15"/>
                        <a:stretch>
                          <a:fillRect l="-10256" r="-3846"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 name="文本框 105">
                        <a:extLst>
                          <a:ext uri="{FF2B5EF4-FFF2-40B4-BE49-F238E27FC236}">
                            <a16:creationId xmlns:a16="http://schemas.microsoft.com/office/drawing/2014/main" id="{7911275C-54B5-42D4-B552-A8FD87154424}"/>
                          </a:ext>
                        </a:extLst>
                      </p:cNvPr>
                      <p:cNvSpPr txBox="1"/>
                      <p:nvPr/>
                    </p:nvSpPr>
                    <p:spPr>
                      <a:xfrm>
                        <a:off x="1316541" y="3453203"/>
                        <a:ext cx="478529"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𝑦h</m:t>
                                  </m:r>
                                </m:sub>
                              </m:sSub>
                            </m:oMath>
                          </m:oMathPara>
                        </a14:m>
                        <a:endParaRPr lang="zh-CN" altLang="en-US" dirty="0"/>
                      </a:p>
                    </p:txBody>
                  </p:sp>
                </mc:Choice>
                <mc:Fallback xmlns="">
                  <p:sp>
                    <p:nvSpPr>
                      <p:cNvPr id="106" name="文本框 105">
                        <a:extLst>
                          <a:ext uri="{FF2B5EF4-FFF2-40B4-BE49-F238E27FC236}">
                            <a16:creationId xmlns:a16="http://schemas.microsoft.com/office/drawing/2014/main" id="{7911275C-54B5-42D4-B552-A8FD87154424}"/>
                          </a:ext>
                        </a:extLst>
                      </p:cNvPr>
                      <p:cNvSpPr txBox="1">
                        <a:spLocks noRot="1" noChangeAspect="1" noMove="1" noResize="1" noEditPoints="1" noAdjustHandles="1" noChangeArrowheads="1" noChangeShapeType="1" noTextEdit="1"/>
                      </p:cNvSpPr>
                      <p:nvPr/>
                    </p:nvSpPr>
                    <p:spPr>
                      <a:xfrm>
                        <a:off x="1316541" y="3453203"/>
                        <a:ext cx="478529" cy="298928"/>
                      </a:xfrm>
                      <a:prstGeom prst="rect">
                        <a:avLst/>
                      </a:prstGeom>
                      <a:blipFill>
                        <a:blip r:embed="rId16"/>
                        <a:stretch>
                          <a:fillRect l="-8861" r="-7595"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文本框 106">
                        <a:extLst>
                          <a:ext uri="{FF2B5EF4-FFF2-40B4-BE49-F238E27FC236}">
                            <a16:creationId xmlns:a16="http://schemas.microsoft.com/office/drawing/2014/main" id="{25070A56-AEE7-4D86-A1A9-6912A0512D9D}"/>
                          </a:ext>
                        </a:extLst>
                      </p:cNvPr>
                      <p:cNvSpPr txBox="1"/>
                      <p:nvPr/>
                    </p:nvSpPr>
                    <p:spPr>
                      <a:xfrm>
                        <a:off x="314726" y="3918921"/>
                        <a:ext cx="4753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hh</m:t>
                                  </m:r>
                                </m:sub>
                              </m:sSub>
                            </m:oMath>
                          </m:oMathPara>
                        </a14:m>
                        <a:endParaRPr lang="zh-CN" altLang="en-US" dirty="0"/>
                      </a:p>
                    </p:txBody>
                  </p:sp>
                </mc:Choice>
                <mc:Fallback xmlns="">
                  <p:sp>
                    <p:nvSpPr>
                      <p:cNvPr id="107" name="文本框 106">
                        <a:extLst>
                          <a:ext uri="{FF2B5EF4-FFF2-40B4-BE49-F238E27FC236}">
                            <a16:creationId xmlns:a16="http://schemas.microsoft.com/office/drawing/2014/main" id="{25070A56-AEE7-4D86-A1A9-6912A0512D9D}"/>
                          </a:ext>
                        </a:extLst>
                      </p:cNvPr>
                      <p:cNvSpPr txBox="1">
                        <a:spLocks noRot="1" noChangeAspect="1" noMove="1" noResize="1" noEditPoints="1" noAdjustHandles="1" noChangeArrowheads="1" noChangeShapeType="1" noTextEdit="1"/>
                      </p:cNvSpPr>
                      <p:nvPr/>
                    </p:nvSpPr>
                    <p:spPr>
                      <a:xfrm>
                        <a:off x="314726" y="3918921"/>
                        <a:ext cx="475323" cy="276999"/>
                      </a:xfrm>
                      <a:prstGeom prst="rect">
                        <a:avLst/>
                      </a:prstGeom>
                      <a:blipFill>
                        <a:blip r:embed="rId17"/>
                        <a:stretch>
                          <a:fillRect l="-10256" r="-3846"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8" name="文本框 107">
                        <a:extLst>
                          <a:ext uri="{FF2B5EF4-FFF2-40B4-BE49-F238E27FC236}">
                            <a16:creationId xmlns:a16="http://schemas.microsoft.com/office/drawing/2014/main" id="{39E819B3-411E-4331-9390-4E0BA614EBBC}"/>
                          </a:ext>
                        </a:extLst>
                      </p:cNvPr>
                      <p:cNvSpPr txBox="1"/>
                      <p:nvPr/>
                    </p:nvSpPr>
                    <p:spPr>
                      <a:xfrm>
                        <a:off x="3243730" y="3897130"/>
                        <a:ext cx="4753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hh</m:t>
                                  </m:r>
                                </m:sub>
                              </m:sSub>
                            </m:oMath>
                          </m:oMathPara>
                        </a14:m>
                        <a:endParaRPr lang="zh-CN" altLang="en-US" dirty="0"/>
                      </a:p>
                    </p:txBody>
                  </p:sp>
                </mc:Choice>
                <mc:Fallback xmlns="">
                  <p:sp>
                    <p:nvSpPr>
                      <p:cNvPr id="108" name="文本框 107">
                        <a:extLst>
                          <a:ext uri="{FF2B5EF4-FFF2-40B4-BE49-F238E27FC236}">
                            <a16:creationId xmlns:a16="http://schemas.microsoft.com/office/drawing/2014/main" id="{39E819B3-411E-4331-9390-4E0BA614EBBC}"/>
                          </a:ext>
                        </a:extLst>
                      </p:cNvPr>
                      <p:cNvSpPr txBox="1">
                        <a:spLocks noRot="1" noChangeAspect="1" noMove="1" noResize="1" noEditPoints="1" noAdjustHandles="1" noChangeArrowheads="1" noChangeShapeType="1" noTextEdit="1"/>
                      </p:cNvSpPr>
                      <p:nvPr/>
                    </p:nvSpPr>
                    <p:spPr>
                      <a:xfrm>
                        <a:off x="3243730" y="3897130"/>
                        <a:ext cx="475323" cy="276999"/>
                      </a:xfrm>
                      <a:prstGeom prst="rect">
                        <a:avLst/>
                      </a:prstGeom>
                      <a:blipFill>
                        <a:blip r:embed="rId18"/>
                        <a:stretch>
                          <a:fillRect l="-8974" r="-3846"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 name="文本框 108">
                        <a:extLst>
                          <a:ext uri="{FF2B5EF4-FFF2-40B4-BE49-F238E27FC236}">
                            <a16:creationId xmlns:a16="http://schemas.microsoft.com/office/drawing/2014/main" id="{D572A466-AD53-4BD7-9572-C10D2B894F33}"/>
                          </a:ext>
                        </a:extLst>
                      </p:cNvPr>
                      <p:cNvSpPr txBox="1"/>
                      <p:nvPr/>
                    </p:nvSpPr>
                    <p:spPr>
                      <a:xfrm>
                        <a:off x="4891883" y="3926238"/>
                        <a:ext cx="4753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hh</m:t>
                                  </m:r>
                                </m:sub>
                              </m:sSub>
                            </m:oMath>
                          </m:oMathPara>
                        </a14:m>
                        <a:endParaRPr lang="zh-CN" altLang="en-US" dirty="0"/>
                      </a:p>
                    </p:txBody>
                  </p:sp>
                </mc:Choice>
                <mc:Fallback xmlns="">
                  <p:sp>
                    <p:nvSpPr>
                      <p:cNvPr id="109" name="文本框 108">
                        <a:extLst>
                          <a:ext uri="{FF2B5EF4-FFF2-40B4-BE49-F238E27FC236}">
                            <a16:creationId xmlns:a16="http://schemas.microsoft.com/office/drawing/2014/main" id="{D572A466-AD53-4BD7-9572-C10D2B894F33}"/>
                          </a:ext>
                        </a:extLst>
                      </p:cNvPr>
                      <p:cNvSpPr txBox="1">
                        <a:spLocks noRot="1" noChangeAspect="1" noMove="1" noResize="1" noEditPoints="1" noAdjustHandles="1" noChangeArrowheads="1" noChangeShapeType="1" noTextEdit="1"/>
                      </p:cNvSpPr>
                      <p:nvPr/>
                    </p:nvSpPr>
                    <p:spPr>
                      <a:xfrm>
                        <a:off x="4891883" y="3926238"/>
                        <a:ext cx="475323" cy="276999"/>
                      </a:xfrm>
                      <a:prstGeom prst="rect">
                        <a:avLst/>
                      </a:prstGeom>
                      <a:blipFill>
                        <a:blip r:embed="rId19"/>
                        <a:stretch>
                          <a:fillRect l="-10256" r="-3846"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0" name="文本框 109">
                        <a:extLst>
                          <a:ext uri="{FF2B5EF4-FFF2-40B4-BE49-F238E27FC236}">
                            <a16:creationId xmlns:a16="http://schemas.microsoft.com/office/drawing/2014/main" id="{16BE3399-0A30-44AC-A4C3-4796B027BEF0}"/>
                          </a:ext>
                        </a:extLst>
                      </p:cNvPr>
                      <p:cNvSpPr txBox="1"/>
                      <p:nvPr/>
                    </p:nvSpPr>
                    <p:spPr>
                      <a:xfrm>
                        <a:off x="2830695" y="3458317"/>
                        <a:ext cx="478529"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𝑦h</m:t>
                                  </m:r>
                                </m:sub>
                              </m:sSub>
                            </m:oMath>
                          </m:oMathPara>
                        </a14:m>
                        <a:endParaRPr lang="zh-CN" altLang="en-US" dirty="0"/>
                      </a:p>
                    </p:txBody>
                  </p:sp>
                </mc:Choice>
                <mc:Fallback xmlns="">
                  <p:sp>
                    <p:nvSpPr>
                      <p:cNvPr id="110" name="文本框 109">
                        <a:extLst>
                          <a:ext uri="{FF2B5EF4-FFF2-40B4-BE49-F238E27FC236}">
                            <a16:creationId xmlns:a16="http://schemas.microsoft.com/office/drawing/2014/main" id="{16BE3399-0A30-44AC-A4C3-4796B027BEF0}"/>
                          </a:ext>
                        </a:extLst>
                      </p:cNvPr>
                      <p:cNvSpPr txBox="1">
                        <a:spLocks noRot="1" noChangeAspect="1" noMove="1" noResize="1" noEditPoints="1" noAdjustHandles="1" noChangeArrowheads="1" noChangeShapeType="1" noTextEdit="1"/>
                      </p:cNvSpPr>
                      <p:nvPr/>
                    </p:nvSpPr>
                    <p:spPr>
                      <a:xfrm>
                        <a:off x="2830695" y="3458317"/>
                        <a:ext cx="478529" cy="298928"/>
                      </a:xfrm>
                      <a:prstGeom prst="rect">
                        <a:avLst/>
                      </a:prstGeom>
                      <a:blipFill>
                        <a:blip r:embed="rId20"/>
                        <a:stretch>
                          <a:fillRect l="-10256" r="-7692" b="-244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文本框 110">
                        <a:extLst>
                          <a:ext uri="{FF2B5EF4-FFF2-40B4-BE49-F238E27FC236}">
                            <a16:creationId xmlns:a16="http://schemas.microsoft.com/office/drawing/2014/main" id="{7DDA0110-BE18-4197-AD50-143856B447C9}"/>
                          </a:ext>
                        </a:extLst>
                      </p:cNvPr>
                      <p:cNvSpPr txBox="1"/>
                      <p:nvPr/>
                    </p:nvSpPr>
                    <p:spPr>
                      <a:xfrm>
                        <a:off x="4424354" y="3470612"/>
                        <a:ext cx="478529"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𝑦h</m:t>
                                  </m:r>
                                </m:sub>
                              </m:sSub>
                            </m:oMath>
                          </m:oMathPara>
                        </a14:m>
                        <a:endParaRPr lang="zh-CN" altLang="en-US" dirty="0"/>
                      </a:p>
                    </p:txBody>
                  </p:sp>
                </mc:Choice>
                <mc:Fallback xmlns="">
                  <p:sp>
                    <p:nvSpPr>
                      <p:cNvPr id="111" name="文本框 110">
                        <a:extLst>
                          <a:ext uri="{FF2B5EF4-FFF2-40B4-BE49-F238E27FC236}">
                            <a16:creationId xmlns:a16="http://schemas.microsoft.com/office/drawing/2014/main" id="{7DDA0110-BE18-4197-AD50-143856B447C9}"/>
                          </a:ext>
                        </a:extLst>
                      </p:cNvPr>
                      <p:cNvSpPr txBox="1">
                        <a:spLocks noRot="1" noChangeAspect="1" noMove="1" noResize="1" noEditPoints="1" noAdjustHandles="1" noChangeArrowheads="1" noChangeShapeType="1" noTextEdit="1"/>
                      </p:cNvSpPr>
                      <p:nvPr/>
                    </p:nvSpPr>
                    <p:spPr>
                      <a:xfrm>
                        <a:off x="4424354" y="3470612"/>
                        <a:ext cx="478529" cy="298928"/>
                      </a:xfrm>
                      <a:prstGeom prst="rect">
                        <a:avLst/>
                      </a:prstGeom>
                      <a:blipFill>
                        <a:blip r:embed="rId21"/>
                        <a:stretch>
                          <a:fillRect l="-10256" r="-7692" b="-244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2" name="文本框 111">
                        <a:extLst>
                          <a:ext uri="{FF2B5EF4-FFF2-40B4-BE49-F238E27FC236}">
                            <a16:creationId xmlns:a16="http://schemas.microsoft.com/office/drawing/2014/main" id="{3D7E5AA6-8ABD-48D6-807B-9FB118E59A79}"/>
                          </a:ext>
                        </a:extLst>
                      </p:cNvPr>
                      <p:cNvSpPr txBox="1"/>
                      <p:nvPr/>
                    </p:nvSpPr>
                    <p:spPr>
                      <a:xfrm>
                        <a:off x="1265512" y="4775169"/>
                        <a:ext cx="4707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h𝑥</m:t>
                                  </m:r>
                                </m:sub>
                              </m:sSub>
                            </m:oMath>
                          </m:oMathPara>
                        </a14:m>
                        <a:endParaRPr lang="zh-CN" altLang="en-US" dirty="0"/>
                      </a:p>
                    </p:txBody>
                  </p:sp>
                </mc:Choice>
                <mc:Fallback xmlns="">
                  <p:sp>
                    <p:nvSpPr>
                      <p:cNvPr id="112" name="文本框 111">
                        <a:extLst>
                          <a:ext uri="{FF2B5EF4-FFF2-40B4-BE49-F238E27FC236}">
                            <a16:creationId xmlns:a16="http://schemas.microsoft.com/office/drawing/2014/main" id="{3D7E5AA6-8ABD-48D6-807B-9FB118E59A79}"/>
                          </a:ext>
                        </a:extLst>
                      </p:cNvPr>
                      <p:cNvSpPr txBox="1">
                        <a:spLocks noRot="1" noChangeAspect="1" noMove="1" noResize="1" noEditPoints="1" noAdjustHandles="1" noChangeArrowheads="1" noChangeShapeType="1" noTextEdit="1"/>
                      </p:cNvSpPr>
                      <p:nvPr/>
                    </p:nvSpPr>
                    <p:spPr>
                      <a:xfrm>
                        <a:off x="1265512" y="4775169"/>
                        <a:ext cx="470706" cy="276999"/>
                      </a:xfrm>
                      <a:prstGeom prst="rect">
                        <a:avLst/>
                      </a:prstGeom>
                      <a:blipFill>
                        <a:blip r:embed="rId35"/>
                        <a:stretch>
                          <a:fillRect l="-10390" r="-3896"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3" name="文本框 112">
                        <a:extLst>
                          <a:ext uri="{FF2B5EF4-FFF2-40B4-BE49-F238E27FC236}">
                            <a16:creationId xmlns:a16="http://schemas.microsoft.com/office/drawing/2014/main" id="{BC952640-EE46-4A44-9DAA-FB1FAA36569B}"/>
                          </a:ext>
                        </a:extLst>
                      </p:cNvPr>
                      <p:cNvSpPr txBox="1"/>
                      <p:nvPr/>
                    </p:nvSpPr>
                    <p:spPr>
                      <a:xfrm>
                        <a:off x="2830695" y="4760095"/>
                        <a:ext cx="4707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h𝑥</m:t>
                                  </m:r>
                                </m:sub>
                              </m:sSub>
                            </m:oMath>
                          </m:oMathPara>
                        </a14:m>
                        <a:endParaRPr lang="zh-CN" altLang="en-US" dirty="0"/>
                      </a:p>
                    </p:txBody>
                  </p:sp>
                </mc:Choice>
                <mc:Fallback xmlns="">
                  <p:sp>
                    <p:nvSpPr>
                      <p:cNvPr id="113" name="文本框 112">
                        <a:extLst>
                          <a:ext uri="{FF2B5EF4-FFF2-40B4-BE49-F238E27FC236}">
                            <a16:creationId xmlns:a16="http://schemas.microsoft.com/office/drawing/2014/main" id="{BC952640-EE46-4A44-9DAA-FB1FAA36569B}"/>
                          </a:ext>
                        </a:extLst>
                      </p:cNvPr>
                      <p:cNvSpPr txBox="1">
                        <a:spLocks noRot="1" noChangeAspect="1" noMove="1" noResize="1" noEditPoints="1" noAdjustHandles="1" noChangeArrowheads="1" noChangeShapeType="1" noTextEdit="1"/>
                      </p:cNvSpPr>
                      <p:nvPr/>
                    </p:nvSpPr>
                    <p:spPr>
                      <a:xfrm>
                        <a:off x="2830695" y="4760095"/>
                        <a:ext cx="470706" cy="276999"/>
                      </a:xfrm>
                      <a:prstGeom prst="rect">
                        <a:avLst/>
                      </a:prstGeom>
                      <a:blipFill>
                        <a:blip r:embed="rId36"/>
                        <a:stretch>
                          <a:fillRect l="-10390" r="-3896"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4" name="文本框 113">
                        <a:extLst>
                          <a:ext uri="{FF2B5EF4-FFF2-40B4-BE49-F238E27FC236}">
                            <a16:creationId xmlns:a16="http://schemas.microsoft.com/office/drawing/2014/main" id="{48C50446-FF0B-4A6B-9C69-CA5AE5C1353A}"/>
                          </a:ext>
                        </a:extLst>
                      </p:cNvPr>
                      <p:cNvSpPr txBox="1"/>
                      <p:nvPr/>
                    </p:nvSpPr>
                    <p:spPr>
                      <a:xfrm>
                        <a:off x="4421370" y="4760096"/>
                        <a:ext cx="4707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h𝑥</m:t>
                                  </m:r>
                                </m:sub>
                              </m:sSub>
                            </m:oMath>
                          </m:oMathPara>
                        </a14:m>
                        <a:endParaRPr lang="zh-CN" altLang="en-US" dirty="0"/>
                      </a:p>
                    </p:txBody>
                  </p:sp>
                </mc:Choice>
                <mc:Fallback xmlns="">
                  <p:sp>
                    <p:nvSpPr>
                      <p:cNvPr id="114" name="文本框 113">
                        <a:extLst>
                          <a:ext uri="{FF2B5EF4-FFF2-40B4-BE49-F238E27FC236}">
                            <a16:creationId xmlns:a16="http://schemas.microsoft.com/office/drawing/2014/main" id="{48C50446-FF0B-4A6B-9C69-CA5AE5C1353A}"/>
                          </a:ext>
                        </a:extLst>
                      </p:cNvPr>
                      <p:cNvSpPr txBox="1">
                        <a:spLocks noRot="1" noChangeAspect="1" noMove="1" noResize="1" noEditPoints="1" noAdjustHandles="1" noChangeArrowheads="1" noChangeShapeType="1" noTextEdit="1"/>
                      </p:cNvSpPr>
                      <p:nvPr/>
                    </p:nvSpPr>
                    <p:spPr>
                      <a:xfrm>
                        <a:off x="4421370" y="4760096"/>
                        <a:ext cx="470706" cy="276999"/>
                      </a:xfrm>
                      <a:prstGeom prst="rect">
                        <a:avLst/>
                      </a:prstGeom>
                      <a:blipFill>
                        <a:blip r:embed="rId37"/>
                        <a:stretch>
                          <a:fillRect l="-8974" r="-2564"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5" name="文本框 114">
                        <a:extLst>
                          <a:ext uri="{FF2B5EF4-FFF2-40B4-BE49-F238E27FC236}">
                            <a16:creationId xmlns:a16="http://schemas.microsoft.com/office/drawing/2014/main" id="{1AA9FEF0-C222-431E-96C9-1D61E77164A9}"/>
                          </a:ext>
                        </a:extLst>
                      </p:cNvPr>
                      <p:cNvSpPr txBox="1"/>
                      <p:nvPr/>
                    </p:nvSpPr>
                    <p:spPr>
                      <a:xfrm>
                        <a:off x="1007075" y="2781946"/>
                        <a:ext cx="516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m:oMathPara>
                        </a14:m>
                        <a:endParaRPr lang="zh-CN" altLang="en-US" dirty="0"/>
                      </a:p>
                    </p:txBody>
                  </p:sp>
                </mc:Choice>
                <mc:Fallback xmlns="">
                  <p:sp>
                    <p:nvSpPr>
                      <p:cNvPr id="115" name="文本框 114">
                        <a:extLst>
                          <a:ext uri="{FF2B5EF4-FFF2-40B4-BE49-F238E27FC236}">
                            <a16:creationId xmlns:a16="http://schemas.microsoft.com/office/drawing/2014/main" id="{1AA9FEF0-C222-431E-96C9-1D61E77164A9}"/>
                          </a:ext>
                        </a:extLst>
                      </p:cNvPr>
                      <p:cNvSpPr txBox="1">
                        <a:spLocks noRot="1" noChangeAspect="1" noMove="1" noResize="1" noEditPoints="1" noAdjustHandles="1" noChangeArrowheads="1" noChangeShapeType="1" noTextEdit="1"/>
                      </p:cNvSpPr>
                      <p:nvPr/>
                    </p:nvSpPr>
                    <p:spPr>
                      <a:xfrm>
                        <a:off x="1007075" y="2781946"/>
                        <a:ext cx="516873" cy="276999"/>
                      </a:xfrm>
                      <a:prstGeom prst="rect">
                        <a:avLst/>
                      </a:prstGeom>
                      <a:blipFill>
                        <a:blip r:embed="rId25"/>
                        <a:stretch>
                          <a:fillRect l="-8235" r="-3529"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ED1F68FC-EB06-44EE-B7A8-2CD99334B630}"/>
                          </a:ext>
                        </a:extLst>
                      </p:cNvPr>
                      <p:cNvSpPr txBox="1"/>
                      <p:nvPr/>
                    </p:nvSpPr>
                    <p:spPr>
                      <a:xfrm>
                        <a:off x="2652858" y="2755825"/>
                        <a:ext cx="2972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116" name="文本框 115">
                        <a:extLst>
                          <a:ext uri="{FF2B5EF4-FFF2-40B4-BE49-F238E27FC236}">
                            <a16:creationId xmlns:a16="http://schemas.microsoft.com/office/drawing/2014/main" id="{ED1F68FC-EB06-44EE-B7A8-2CD99334B630}"/>
                          </a:ext>
                        </a:extLst>
                      </p:cNvPr>
                      <p:cNvSpPr txBox="1">
                        <a:spLocks noRot="1" noChangeAspect="1" noMove="1" noResize="1" noEditPoints="1" noAdjustHandles="1" noChangeArrowheads="1" noChangeShapeType="1" noTextEdit="1"/>
                      </p:cNvSpPr>
                      <p:nvPr/>
                    </p:nvSpPr>
                    <p:spPr>
                      <a:xfrm>
                        <a:off x="2652858" y="2755825"/>
                        <a:ext cx="297261" cy="276999"/>
                      </a:xfrm>
                      <a:prstGeom prst="rect">
                        <a:avLst/>
                      </a:prstGeom>
                      <a:blipFill>
                        <a:blip r:embed="rId26"/>
                        <a:stretch>
                          <a:fillRect l="-16327" r="-2041"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7" name="文本框 116">
                        <a:extLst>
                          <a:ext uri="{FF2B5EF4-FFF2-40B4-BE49-F238E27FC236}">
                            <a16:creationId xmlns:a16="http://schemas.microsoft.com/office/drawing/2014/main" id="{66995EA1-EDEE-427B-88EE-51443DB42CA1}"/>
                          </a:ext>
                        </a:extLst>
                      </p:cNvPr>
                      <p:cNvSpPr txBox="1"/>
                      <p:nvPr/>
                    </p:nvSpPr>
                    <p:spPr>
                      <a:xfrm>
                        <a:off x="4079029" y="2747872"/>
                        <a:ext cx="516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m:oMathPara>
                        </a14:m>
                        <a:endParaRPr lang="zh-CN" altLang="en-US" dirty="0"/>
                      </a:p>
                    </p:txBody>
                  </p:sp>
                </mc:Choice>
                <mc:Fallback xmlns="">
                  <p:sp>
                    <p:nvSpPr>
                      <p:cNvPr id="117" name="文本框 116">
                        <a:extLst>
                          <a:ext uri="{FF2B5EF4-FFF2-40B4-BE49-F238E27FC236}">
                            <a16:creationId xmlns:a16="http://schemas.microsoft.com/office/drawing/2014/main" id="{66995EA1-EDEE-427B-88EE-51443DB42CA1}"/>
                          </a:ext>
                        </a:extLst>
                      </p:cNvPr>
                      <p:cNvSpPr txBox="1">
                        <a:spLocks noRot="1" noChangeAspect="1" noMove="1" noResize="1" noEditPoints="1" noAdjustHandles="1" noChangeArrowheads="1" noChangeShapeType="1" noTextEdit="1"/>
                      </p:cNvSpPr>
                      <p:nvPr/>
                    </p:nvSpPr>
                    <p:spPr>
                      <a:xfrm>
                        <a:off x="4079029" y="2747872"/>
                        <a:ext cx="516873" cy="276999"/>
                      </a:xfrm>
                      <a:prstGeom prst="rect">
                        <a:avLst/>
                      </a:prstGeom>
                      <a:blipFill>
                        <a:blip r:embed="rId27"/>
                        <a:stretch>
                          <a:fillRect l="-8235" r="-3529" b="-17391"/>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9" name="文本框 88">
                      <a:extLst>
                        <a:ext uri="{FF2B5EF4-FFF2-40B4-BE49-F238E27FC236}">
                          <a16:creationId xmlns:a16="http://schemas.microsoft.com/office/drawing/2014/main" id="{54CEC662-A126-4CCE-8BC1-67AE8DA05F9B}"/>
                        </a:ext>
                      </a:extLst>
                    </p:cNvPr>
                    <p:cNvSpPr txBox="1"/>
                    <p:nvPr/>
                  </p:nvSpPr>
                  <p:spPr>
                    <a:xfrm>
                      <a:off x="1030930" y="4103912"/>
                      <a:ext cx="49975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m:oMathPara>
                      </a14:m>
                      <a:endParaRPr lang="zh-CN" altLang="en-US" dirty="0"/>
                    </a:p>
                  </p:txBody>
                </p:sp>
              </mc:Choice>
              <mc:Fallback xmlns="">
                <p:sp>
                  <p:nvSpPr>
                    <p:cNvPr id="89" name="文本框 88">
                      <a:extLst>
                        <a:ext uri="{FF2B5EF4-FFF2-40B4-BE49-F238E27FC236}">
                          <a16:creationId xmlns:a16="http://schemas.microsoft.com/office/drawing/2014/main" id="{54CEC662-A126-4CCE-8BC1-67AE8DA05F9B}"/>
                        </a:ext>
                      </a:extLst>
                    </p:cNvPr>
                    <p:cNvSpPr txBox="1">
                      <a:spLocks noRot="1" noChangeAspect="1" noMove="1" noResize="1" noEditPoints="1" noAdjustHandles="1" noChangeArrowheads="1" noChangeShapeType="1" noTextEdit="1"/>
                    </p:cNvSpPr>
                    <p:nvPr/>
                  </p:nvSpPr>
                  <p:spPr>
                    <a:xfrm>
                      <a:off x="1030930" y="4103912"/>
                      <a:ext cx="499752" cy="276999"/>
                    </a:xfrm>
                    <a:prstGeom prst="rect">
                      <a:avLst/>
                    </a:prstGeom>
                    <a:blipFill>
                      <a:blip r:embed="rId28"/>
                      <a:stretch>
                        <a:fillRect l="-9756" r="-3659"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30F0226B-C31E-47CC-B9C1-C75D9DA968BD}"/>
                        </a:ext>
                      </a:extLst>
                    </p:cNvPr>
                    <p:cNvSpPr txBox="1"/>
                    <p:nvPr/>
                  </p:nvSpPr>
                  <p:spPr>
                    <a:xfrm>
                      <a:off x="2636763" y="4096846"/>
                      <a:ext cx="2801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90" name="文本框 89">
                      <a:extLst>
                        <a:ext uri="{FF2B5EF4-FFF2-40B4-BE49-F238E27FC236}">
                          <a16:creationId xmlns:a16="http://schemas.microsoft.com/office/drawing/2014/main" id="{30F0226B-C31E-47CC-B9C1-C75D9DA968BD}"/>
                        </a:ext>
                      </a:extLst>
                    </p:cNvPr>
                    <p:cNvSpPr txBox="1">
                      <a:spLocks noRot="1" noChangeAspect="1" noMove="1" noResize="1" noEditPoints="1" noAdjustHandles="1" noChangeArrowheads="1" noChangeShapeType="1" noTextEdit="1"/>
                    </p:cNvSpPr>
                    <p:nvPr/>
                  </p:nvSpPr>
                  <p:spPr>
                    <a:xfrm>
                      <a:off x="2636763" y="4096846"/>
                      <a:ext cx="280140" cy="276999"/>
                    </a:xfrm>
                    <a:prstGeom prst="rect">
                      <a:avLst/>
                    </a:prstGeom>
                    <a:blipFill>
                      <a:blip r:embed="rId29"/>
                      <a:stretch>
                        <a:fillRect l="-19565" r="-2174"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文本框 90">
                      <a:extLst>
                        <a:ext uri="{FF2B5EF4-FFF2-40B4-BE49-F238E27FC236}">
                          <a16:creationId xmlns:a16="http://schemas.microsoft.com/office/drawing/2014/main" id="{E0B2FED1-078C-4EDE-BE56-D9116BE3BF0D}"/>
                        </a:ext>
                      </a:extLst>
                    </p:cNvPr>
                    <p:cNvSpPr txBox="1"/>
                    <p:nvPr/>
                  </p:nvSpPr>
                  <p:spPr>
                    <a:xfrm>
                      <a:off x="4133397" y="4125150"/>
                      <a:ext cx="49975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m:oMathPara>
                      </a14:m>
                      <a:endParaRPr lang="zh-CN" altLang="en-US" dirty="0"/>
                    </a:p>
                  </p:txBody>
                </p:sp>
              </mc:Choice>
              <mc:Fallback xmlns="">
                <p:sp>
                  <p:nvSpPr>
                    <p:cNvPr id="91" name="文本框 90">
                      <a:extLst>
                        <a:ext uri="{FF2B5EF4-FFF2-40B4-BE49-F238E27FC236}">
                          <a16:creationId xmlns:a16="http://schemas.microsoft.com/office/drawing/2014/main" id="{E0B2FED1-078C-4EDE-BE56-D9116BE3BF0D}"/>
                        </a:ext>
                      </a:extLst>
                    </p:cNvPr>
                    <p:cNvSpPr txBox="1">
                      <a:spLocks noRot="1" noChangeAspect="1" noMove="1" noResize="1" noEditPoints="1" noAdjustHandles="1" noChangeArrowheads="1" noChangeShapeType="1" noTextEdit="1"/>
                    </p:cNvSpPr>
                    <p:nvPr/>
                  </p:nvSpPr>
                  <p:spPr>
                    <a:xfrm>
                      <a:off x="4133397" y="4125150"/>
                      <a:ext cx="499752" cy="276999"/>
                    </a:xfrm>
                    <a:prstGeom prst="rect">
                      <a:avLst/>
                    </a:prstGeom>
                    <a:blipFill>
                      <a:blip r:embed="rId30"/>
                      <a:stretch>
                        <a:fillRect l="-9756" r="-3659" b="-17391"/>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834E5E11-027C-44E8-B0F4-9D198498555B}"/>
                      </a:ext>
                    </a:extLst>
                  </p:cNvPr>
                  <p:cNvSpPr txBox="1"/>
                  <p:nvPr/>
                </p:nvSpPr>
                <p:spPr>
                  <a:xfrm>
                    <a:off x="4585884" y="4223060"/>
                    <a:ext cx="4926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m:oMathPara>
                    </a14:m>
                    <a:endParaRPr lang="zh-CN" altLang="en-US" dirty="0"/>
                  </a:p>
                </p:txBody>
              </p:sp>
            </mc:Choice>
            <mc:Fallback xmlns="">
              <p:sp>
                <p:nvSpPr>
                  <p:cNvPr id="66" name="文本框 65">
                    <a:extLst>
                      <a:ext uri="{FF2B5EF4-FFF2-40B4-BE49-F238E27FC236}">
                        <a16:creationId xmlns:a16="http://schemas.microsoft.com/office/drawing/2014/main" id="{834E5E11-027C-44E8-B0F4-9D198498555B}"/>
                      </a:ext>
                    </a:extLst>
                  </p:cNvPr>
                  <p:cNvSpPr txBox="1">
                    <a:spLocks noRot="1" noChangeAspect="1" noMove="1" noResize="1" noEditPoints="1" noAdjustHandles="1" noChangeArrowheads="1" noChangeShapeType="1" noTextEdit="1"/>
                  </p:cNvSpPr>
                  <p:nvPr/>
                </p:nvSpPr>
                <p:spPr>
                  <a:xfrm>
                    <a:off x="4585884" y="4223060"/>
                    <a:ext cx="492699" cy="276999"/>
                  </a:xfrm>
                  <a:prstGeom prst="rect">
                    <a:avLst/>
                  </a:prstGeom>
                  <a:blipFill>
                    <a:blip r:embed="rId39"/>
                    <a:stretch>
                      <a:fillRect l="-4938" r="-3704" b="-17778"/>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1D5A67E3-C3D4-403F-8127-9EB2B3B0871B}"/>
                    </a:ext>
                  </a:extLst>
                </p:cNvPr>
                <p:cNvSpPr txBox="1"/>
                <p:nvPr/>
              </p:nvSpPr>
              <p:spPr>
                <a:xfrm>
                  <a:off x="6119775" y="4223060"/>
                  <a:ext cx="273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67" name="文本框 66">
                  <a:extLst>
                    <a:ext uri="{FF2B5EF4-FFF2-40B4-BE49-F238E27FC236}">
                      <a16:creationId xmlns:a16="http://schemas.microsoft.com/office/drawing/2014/main" id="{1D5A67E3-C3D4-403F-8127-9EB2B3B0871B}"/>
                    </a:ext>
                  </a:extLst>
                </p:cNvPr>
                <p:cNvSpPr txBox="1">
                  <a:spLocks noRot="1" noChangeAspect="1" noMove="1" noResize="1" noEditPoints="1" noAdjustHandles="1" noChangeArrowheads="1" noChangeShapeType="1" noTextEdit="1"/>
                </p:cNvSpPr>
                <p:nvPr/>
              </p:nvSpPr>
              <p:spPr>
                <a:xfrm>
                  <a:off x="6119775" y="4223060"/>
                  <a:ext cx="273088" cy="276999"/>
                </a:xfrm>
                <a:prstGeom prst="rect">
                  <a:avLst/>
                </a:prstGeom>
                <a:blipFill>
                  <a:blip r:embed="rId40"/>
                  <a:stretch>
                    <a:fillRect l="-11111" r="-2222"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FDFB430E-E009-4E05-86E0-174E91F9B824}"/>
                    </a:ext>
                  </a:extLst>
                </p:cNvPr>
                <p:cNvSpPr txBox="1"/>
                <p:nvPr/>
              </p:nvSpPr>
              <p:spPr>
                <a:xfrm>
                  <a:off x="7600664" y="4206283"/>
                  <a:ext cx="4926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m:oMathPara>
                  </a14:m>
                  <a:endParaRPr lang="zh-CN" altLang="en-US" dirty="0"/>
                </a:p>
              </p:txBody>
            </p:sp>
          </mc:Choice>
          <mc:Fallback xmlns="">
            <p:sp>
              <p:nvSpPr>
                <p:cNvPr id="68" name="文本框 67">
                  <a:extLst>
                    <a:ext uri="{FF2B5EF4-FFF2-40B4-BE49-F238E27FC236}">
                      <a16:creationId xmlns:a16="http://schemas.microsoft.com/office/drawing/2014/main" id="{FDFB430E-E009-4E05-86E0-174E91F9B824}"/>
                    </a:ext>
                  </a:extLst>
                </p:cNvPr>
                <p:cNvSpPr txBox="1">
                  <a:spLocks noRot="1" noChangeAspect="1" noMove="1" noResize="1" noEditPoints="1" noAdjustHandles="1" noChangeArrowheads="1" noChangeShapeType="1" noTextEdit="1"/>
                </p:cNvSpPr>
                <p:nvPr/>
              </p:nvSpPr>
              <p:spPr>
                <a:xfrm>
                  <a:off x="7600664" y="4206283"/>
                  <a:ext cx="492699" cy="276999"/>
                </a:xfrm>
                <a:prstGeom prst="rect">
                  <a:avLst/>
                </a:prstGeom>
                <a:blipFill>
                  <a:blip r:embed="rId41"/>
                  <a:stretch>
                    <a:fillRect l="-4938" r="-2469" b="-20000"/>
                  </a:stretch>
                </a:blipFill>
              </p:spPr>
              <p:txBody>
                <a:bodyPr/>
                <a:lstStyle/>
                <a:p>
                  <a:r>
                    <a:rPr lang="zh-CN" altLang="en-US">
                      <a:noFill/>
                    </a:rPr>
                    <a:t> </a:t>
                  </a:r>
                </a:p>
              </p:txBody>
            </p:sp>
          </mc:Fallback>
        </mc:AlternateContent>
      </p:grpSp>
      <p:sp>
        <p:nvSpPr>
          <p:cNvPr id="6" name="文本框 306">
            <a:extLst>
              <a:ext uri="{FF2B5EF4-FFF2-40B4-BE49-F238E27FC236}">
                <a16:creationId xmlns:a16="http://schemas.microsoft.com/office/drawing/2014/main" id="{26E16AA0-708A-E24C-78C6-2975FD8A981E}"/>
              </a:ext>
            </a:extLst>
          </p:cNvPr>
          <p:cNvSpPr txBox="1">
            <a:spLocks noChangeArrowheads="1"/>
          </p:cNvSpPr>
          <p:nvPr/>
        </p:nvSpPr>
        <p:spPr bwMode="auto">
          <a:xfrm>
            <a:off x="4427631" y="1147086"/>
            <a:ext cx="4697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我 昨天 上学 迟到 ，老师 批评 了 </a:t>
            </a:r>
            <a:r>
              <a:rPr lang="en-US" altLang="zh-CN" b="1"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____</a:t>
            </a:r>
            <a:r>
              <a:rPr lang="zh-CN" altLang="en-US" sz="1600" dirty="0">
                <a:solidFill>
                  <a:srgbClr val="333333"/>
                </a:solidFill>
                <a:latin typeface="微软雅黑" panose="020B0503020204020204" pitchFamily="34" charset="-122"/>
                <a:ea typeface="微软雅黑" panose="020B0503020204020204" pitchFamily="34" charset="-122"/>
                <a:cs typeface="Times New Roman" panose="02020603050405020304"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127"/>
                                        </p:tgtEl>
                                        <p:attrNameLst>
                                          <p:attrName>style.visibility</p:attrName>
                                        </p:attrNameLst>
                                      </p:cBhvr>
                                      <p:to>
                                        <p:strVal val="visible"/>
                                      </p:to>
                                    </p:set>
                                    <p:animEffect transition="in" filter="fade">
                                      <p:cBhvr>
                                        <p:cTn id="15"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4">
            <a:extLst>
              <a:ext uri="{FF2B5EF4-FFF2-40B4-BE49-F238E27FC236}">
                <a16:creationId xmlns:a16="http://schemas.microsoft.com/office/drawing/2014/main" id="{A4C60C00-5FF1-4124-94D9-F3D21FE0A0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cxnSp>
        <p:nvCxnSpPr>
          <p:cNvPr id="34" name="直接箭头连接符 33">
            <a:extLst>
              <a:ext uri="{FF2B5EF4-FFF2-40B4-BE49-F238E27FC236}">
                <a16:creationId xmlns:a16="http://schemas.microsoft.com/office/drawing/2014/main" id="{EBFDBF1E-2713-458C-ACDC-40027B509362}"/>
              </a:ext>
            </a:extLst>
          </p:cNvPr>
          <p:cNvCxnSpPr>
            <a:cxnSpLocks/>
          </p:cNvCxnSpPr>
          <p:nvPr/>
        </p:nvCxnSpPr>
        <p:spPr bwMode="auto">
          <a:xfrm>
            <a:off x="917575" y="2555875"/>
            <a:ext cx="0" cy="546100"/>
          </a:xfrm>
          <a:prstGeom prst="straightConnector1">
            <a:avLst/>
          </a:prstGeom>
          <a:ln w="28575">
            <a:solidFill>
              <a:srgbClr val="AF2125"/>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66FA65EF-FA92-4B5A-AB4C-9AFD8328CC57}"/>
              </a:ext>
            </a:extLst>
          </p:cNvPr>
          <p:cNvCxnSpPr>
            <a:cxnSpLocks/>
          </p:cNvCxnSpPr>
          <p:nvPr/>
        </p:nvCxnSpPr>
        <p:spPr bwMode="auto">
          <a:xfrm>
            <a:off x="1776413" y="2555875"/>
            <a:ext cx="0" cy="546100"/>
          </a:xfrm>
          <a:prstGeom prst="straightConnector1">
            <a:avLst/>
          </a:prstGeom>
          <a:ln w="28575">
            <a:solidFill>
              <a:srgbClr val="AF2125"/>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F1E2BC20-4FBA-4826-9CDA-922023590A94}"/>
              </a:ext>
            </a:extLst>
          </p:cNvPr>
          <p:cNvCxnSpPr>
            <a:cxnSpLocks/>
          </p:cNvCxnSpPr>
          <p:nvPr/>
        </p:nvCxnSpPr>
        <p:spPr bwMode="auto">
          <a:xfrm>
            <a:off x="2636838" y="2555875"/>
            <a:ext cx="0" cy="546100"/>
          </a:xfrm>
          <a:prstGeom prst="straightConnector1">
            <a:avLst/>
          </a:prstGeom>
          <a:ln w="28575">
            <a:solidFill>
              <a:srgbClr val="AF2125"/>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3A6BAECD-A242-4C9A-8CB2-E8570D01E0EB}"/>
              </a:ext>
            </a:extLst>
          </p:cNvPr>
          <p:cNvCxnSpPr>
            <a:cxnSpLocks/>
          </p:cNvCxnSpPr>
          <p:nvPr/>
        </p:nvCxnSpPr>
        <p:spPr bwMode="auto">
          <a:xfrm>
            <a:off x="4024313" y="2555875"/>
            <a:ext cx="0" cy="546100"/>
          </a:xfrm>
          <a:prstGeom prst="straightConnector1">
            <a:avLst/>
          </a:prstGeom>
          <a:ln w="28575">
            <a:solidFill>
              <a:srgbClr val="AF2125"/>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17237461-BF2A-4BCA-8CD9-06958A389B7F}"/>
              </a:ext>
            </a:extLst>
          </p:cNvPr>
          <p:cNvCxnSpPr>
            <a:cxnSpLocks/>
          </p:cNvCxnSpPr>
          <p:nvPr/>
        </p:nvCxnSpPr>
        <p:spPr bwMode="auto">
          <a:xfrm>
            <a:off x="4949825" y="2555875"/>
            <a:ext cx="0" cy="546100"/>
          </a:xfrm>
          <a:prstGeom prst="straightConnector1">
            <a:avLst/>
          </a:prstGeom>
          <a:ln w="28575">
            <a:solidFill>
              <a:srgbClr val="AF2125"/>
            </a:solidFill>
            <a:tailEnd type="triangle"/>
          </a:ln>
        </p:spPr>
        <p:style>
          <a:lnRef idx="1">
            <a:schemeClr val="accent1"/>
          </a:lnRef>
          <a:fillRef idx="0">
            <a:schemeClr val="accent1"/>
          </a:fillRef>
          <a:effectRef idx="0">
            <a:schemeClr val="accent1"/>
          </a:effectRef>
          <a:fontRef idx="minor">
            <a:schemeClr val="tx1"/>
          </a:fontRef>
        </p:style>
      </p:cxnSp>
      <p:cxnSp>
        <p:nvCxnSpPr>
          <p:cNvPr id="97280" name="直接箭头连接符 97279">
            <a:extLst>
              <a:ext uri="{FF2B5EF4-FFF2-40B4-BE49-F238E27FC236}">
                <a16:creationId xmlns:a16="http://schemas.microsoft.com/office/drawing/2014/main" id="{72CDF7B3-90C7-402C-857A-BF122DD57CFE}"/>
              </a:ext>
            </a:extLst>
          </p:cNvPr>
          <p:cNvCxnSpPr>
            <a:cxnSpLocks/>
          </p:cNvCxnSpPr>
          <p:nvPr/>
        </p:nvCxnSpPr>
        <p:spPr bwMode="auto">
          <a:xfrm flipV="1">
            <a:off x="785813" y="2465388"/>
            <a:ext cx="0" cy="7270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8B6F0A04-3591-41B7-B0DA-47D994B46429}"/>
              </a:ext>
            </a:extLst>
          </p:cNvPr>
          <p:cNvCxnSpPr>
            <a:cxnSpLocks/>
          </p:cNvCxnSpPr>
          <p:nvPr/>
        </p:nvCxnSpPr>
        <p:spPr bwMode="auto">
          <a:xfrm flipV="1">
            <a:off x="1644650" y="2465388"/>
            <a:ext cx="0" cy="7270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A091DEC3-7B70-495A-A6C8-0FFB808164EB}"/>
              </a:ext>
            </a:extLst>
          </p:cNvPr>
          <p:cNvCxnSpPr>
            <a:cxnSpLocks/>
          </p:cNvCxnSpPr>
          <p:nvPr/>
        </p:nvCxnSpPr>
        <p:spPr bwMode="auto">
          <a:xfrm flipV="1">
            <a:off x="2503488" y="2465388"/>
            <a:ext cx="0" cy="7270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F0E253A7-F347-4B16-81EF-9729AA1EF849}"/>
              </a:ext>
            </a:extLst>
          </p:cNvPr>
          <p:cNvCxnSpPr>
            <a:cxnSpLocks/>
          </p:cNvCxnSpPr>
          <p:nvPr/>
        </p:nvCxnSpPr>
        <p:spPr bwMode="auto">
          <a:xfrm flipV="1">
            <a:off x="3878263" y="2465388"/>
            <a:ext cx="0" cy="7270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E26BAE99-15A6-4871-9886-D7B6CFD54282}"/>
              </a:ext>
            </a:extLst>
          </p:cNvPr>
          <p:cNvCxnSpPr>
            <a:cxnSpLocks/>
          </p:cNvCxnSpPr>
          <p:nvPr/>
        </p:nvCxnSpPr>
        <p:spPr bwMode="auto">
          <a:xfrm flipV="1">
            <a:off x="4816475" y="2465388"/>
            <a:ext cx="0" cy="7270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281" name="流程图: 接点 97280">
            <a:extLst>
              <a:ext uri="{FF2B5EF4-FFF2-40B4-BE49-F238E27FC236}">
                <a16:creationId xmlns:a16="http://schemas.microsoft.com/office/drawing/2014/main" id="{EF22C46B-1017-45D5-9D54-5DDE949A1185}"/>
              </a:ext>
            </a:extLst>
          </p:cNvPr>
          <p:cNvSpPr/>
          <p:nvPr/>
        </p:nvSpPr>
        <p:spPr bwMode="auto">
          <a:xfrm>
            <a:off x="620713" y="3284538"/>
            <a:ext cx="330200" cy="330200"/>
          </a:xfrm>
          <a:prstGeom prst="flowChartConnector">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7" name="流程图: 接点 76">
            <a:extLst>
              <a:ext uri="{FF2B5EF4-FFF2-40B4-BE49-F238E27FC236}">
                <a16:creationId xmlns:a16="http://schemas.microsoft.com/office/drawing/2014/main" id="{EFB2F295-FB2A-4704-8DAE-A1A98D6A907E}"/>
              </a:ext>
            </a:extLst>
          </p:cNvPr>
          <p:cNvSpPr/>
          <p:nvPr/>
        </p:nvSpPr>
        <p:spPr bwMode="auto">
          <a:xfrm>
            <a:off x="3721100" y="3284538"/>
            <a:ext cx="331788" cy="330200"/>
          </a:xfrm>
          <a:prstGeom prst="flowChartConnector">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8" name="流程图: 接点 77">
            <a:extLst>
              <a:ext uri="{FF2B5EF4-FFF2-40B4-BE49-F238E27FC236}">
                <a16:creationId xmlns:a16="http://schemas.microsoft.com/office/drawing/2014/main" id="{FE4BDE3C-95E0-4CCE-930B-EE194BE2BF49}"/>
              </a:ext>
            </a:extLst>
          </p:cNvPr>
          <p:cNvSpPr/>
          <p:nvPr/>
        </p:nvSpPr>
        <p:spPr bwMode="auto">
          <a:xfrm>
            <a:off x="1482725" y="3284538"/>
            <a:ext cx="330200" cy="330200"/>
          </a:xfrm>
          <a:prstGeom prst="flowChartConnector">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9" name="流程图: 接点 78">
            <a:extLst>
              <a:ext uri="{FF2B5EF4-FFF2-40B4-BE49-F238E27FC236}">
                <a16:creationId xmlns:a16="http://schemas.microsoft.com/office/drawing/2014/main" id="{3DC3E238-8E22-4676-890F-E17607760B29}"/>
              </a:ext>
            </a:extLst>
          </p:cNvPr>
          <p:cNvSpPr/>
          <p:nvPr/>
        </p:nvSpPr>
        <p:spPr bwMode="auto">
          <a:xfrm>
            <a:off x="2338388" y="3284538"/>
            <a:ext cx="330200" cy="330200"/>
          </a:xfrm>
          <a:prstGeom prst="flowChartConnector">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0" name="流程图: 接点 79">
            <a:extLst>
              <a:ext uri="{FF2B5EF4-FFF2-40B4-BE49-F238E27FC236}">
                <a16:creationId xmlns:a16="http://schemas.microsoft.com/office/drawing/2014/main" id="{17AE3817-818F-4508-8F35-34D6FB1B7BCF}"/>
              </a:ext>
            </a:extLst>
          </p:cNvPr>
          <p:cNvSpPr/>
          <p:nvPr/>
        </p:nvSpPr>
        <p:spPr bwMode="auto">
          <a:xfrm>
            <a:off x="4651375" y="3284538"/>
            <a:ext cx="330200" cy="330200"/>
          </a:xfrm>
          <a:prstGeom prst="flowChartConnector">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81" name="直接箭头连接符 80">
            <a:extLst>
              <a:ext uri="{FF2B5EF4-FFF2-40B4-BE49-F238E27FC236}">
                <a16:creationId xmlns:a16="http://schemas.microsoft.com/office/drawing/2014/main" id="{17E5AC8F-DC18-4072-B31F-45FE35056EBA}"/>
              </a:ext>
            </a:extLst>
          </p:cNvPr>
          <p:cNvCxnSpPr>
            <a:cxnSpLocks/>
          </p:cNvCxnSpPr>
          <p:nvPr/>
        </p:nvCxnSpPr>
        <p:spPr bwMode="auto">
          <a:xfrm flipV="1">
            <a:off x="785813" y="3721100"/>
            <a:ext cx="0" cy="7270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C702A144-DCDE-4791-B733-C567409E7D45}"/>
              </a:ext>
            </a:extLst>
          </p:cNvPr>
          <p:cNvCxnSpPr>
            <a:cxnSpLocks/>
          </p:cNvCxnSpPr>
          <p:nvPr/>
        </p:nvCxnSpPr>
        <p:spPr bwMode="auto">
          <a:xfrm flipV="1">
            <a:off x="1644650" y="3721100"/>
            <a:ext cx="0" cy="7270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7B7BA6F3-DB88-4B73-B179-6DBA1DCEE9EA}"/>
              </a:ext>
            </a:extLst>
          </p:cNvPr>
          <p:cNvCxnSpPr>
            <a:cxnSpLocks/>
          </p:cNvCxnSpPr>
          <p:nvPr/>
        </p:nvCxnSpPr>
        <p:spPr bwMode="auto">
          <a:xfrm flipV="1">
            <a:off x="2503488" y="3721100"/>
            <a:ext cx="0" cy="7270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3B7AE30B-36AE-44E9-9DB6-AAC273424E0E}"/>
              </a:ext>
            </a:extLst>
          </p:cNvPr>
          <p:cNvCxnSpPr>
            <a:cxnSpLocks/>
          </p:cNvCxnSpPr>
          <p:nvPr/>
        </p:nvCxnSpPr>
        <p:spPr bwMode="auto">
          <a:xfrm flipV="1">
            <a:off x="3878263" y="3721100"/>
            <a:ext cx="0" cy="7270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04FA7E6B-5F4C-4091-A374-8EB3BAB2DF10}"/>
              </a:ext>
            </a:extLst>
          </p:cNvPr>
          <p:cNvCxnSpPr>
            <a:cxnSpLocks/>
          </p:cNvCxnSpPr>
          <p:nvPr/>
        </p:nvCxnSpPr>
        <p:spPr bwMode="auto">
          <a:xfrm flipV="1">
            <a:off x="4816475" y="3721100"/>
            <a:ext cx="0" cy="7270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5CE164D2-FBA8-4D37-BF2B-3CBB528DE3CB}"/>
              </a:ext>
            </a:extLst>
          </p:cNvPr>
          <p:cNvCxnSpPr>
            <a:cxnSpLocks/>
          </p:cNvCxnSpPr>
          <p:nvPr/>
        </p:nvCxnSpPr>
        <p:spPr bwMode="auto">
          <a:xfrm>
            <a:off x="58738" y="3449638"/>
            <a:ext cx="461962" cy="0"/>
          </a:xfrm>
          <a:prstGeom prst="straightConnector1">
            <a:avLst/>
          </a:prstGeom>
          <a:ln w="28575">
            <a:solidFill>
              <a:schemeClr val="tx1"/>
            </a:solidFill>
            <a:headEnd w="sm" len="sm"/>
            <a:tailEnd type="stealth"/>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67A0F5E5-2A7F-449F-A5B9-D1DB31E23184}"/>
              </a:ext>
            </a:extLst>
          </p:cNvPr>
          <p:cNvCxnSpPr>
            <a:cxnSpLocks/>
          </p:cNvCxnSpPr>
          <p:nvPr/>
        </p:nvCxnSpPr>
        <p:spPr bwMode="auto">
          <a:xfrm>
            <a:off x="1868488" y="3449638"/>
            <a:ext cx="430212" cy="0"/>
          </a:xfrm>
          <a:prstGeom prst="straightConnector1">
            <a:avLst/>
          </a:prstGeom>
          <a:ln w="28575">
            <a:solidFill>
              <a:schemeClr val="tx1"/>
            </a:solidFill>
            <a:headEnd w="sm" len="sm"/>
            <a:tailEnd type="stealth"/>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93B35A35-CA4B-4145-B79E-2D1BBA179AA9}"/>
              </a:ext>
            </a:extLst>
          </p:cNvPr>
          <p:cNvCxnSpPr>
            <a:cxnSpLocks/>
          </p:cNvCxnSpPr>
          <p:nvPr/>
        </p:nvCxnSpPr>
        <p:spPr bwMode="auto">
          <a:xfrm>
            <a:off x="1006475" y="3449638"/>
            <a:ext cx="382588" cy="0"/>
          </a:xfrm>
          <a:prstGeom prst="straightConnector1">
            <a:avLst/>
          </a:prstGeom>
          <a:ln w="28575">
            <a:solidFill>
              <a:schemeClr val="tx1"/>
            </a:solidFill>
            <a:headEnd w="sm" len="sm"/>
            <a:tailEnd type="stealth"/>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C65DAD4D-759A-4380-9CA3-A8878148D5F9}"/>
              </a:ext>
            </a:extLst>
          </p:cNvPr>
          <p:cNvCxnSpPr>
            <a:cxnSpLocks/>
          </p:cNvCxnSpPr>
          <p:nvPr/>
        </p:nvCxnSpPr>
        <p:spPr bwMode="auto">
          <a:xfrm>
            <a:off x="4129088" y="3449638"/>
            <a:ext cx="430212" cy="0"/>
          </a:xfrm>
          <a:prstGeom prst="straightConnector1">
            <a:avLst/>
          </a:prstGeom>
          <a:ln w="28575">
            <a:solidFill>
              <a:schemeClr val="tx1"/>
            </a:solidFill>
            <a:headEnd w="sm" len="sm"/>
            <a:tailEnd type="stealth"/>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6746EE4E-5CAB-497E-8ECF-91C67FF429F2}"/>
              </a:ext>
            </a:extLst>
          </p:cNvPr>
          <p:cNvCxnSpPr>
            <a:cxnSpLocks/>
          </p:cNvCxnSpPr>
          <p:nvPr/>
        </p:nvCxnSpPr>
        <p:spPr bwMode="auto">
          <a:xfrm>
            <a:off x="3429000" y="3435350"/>
            <a:ext cx="220663" cy="0"/>
          </a:xfrm>
          <a:prstGeom prst="straightConnector1">
            <a:avLst/>
          </a:prstGeom>
          <a:ln w="28575">
            <a:solidFill>
              <a:schemeClr val="tx1"/>
            </a:solidFill>
            <a:headEnd w="sm" len="sm"/>
            <a:tailEnd type="stealth"/>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7FFA7C9B-00A2-40F8-BDAF-95E21731F431}"/>
              </a:ext>
            </a:extLst>
          </p:cNvPr>
          <p:cNvCxnSpPr>
            <a:cxnSpLocks/>
          </p:cNvCxnSpPr>
          <p:nvPr/>
        </p:nvCxnSpPr>
        <p:spPr bwMode="auto">
          <a:xfrm>
            <a:off x="2768600" y="3454400"/>
            <a:ext cx="220663" cy="0"/>
          </a:xfrm>
          <a:prstGeom prst="straightConnector1">
            <a:avLst/>
          </a:prstGeom>
          <a:ln w="28575">
            <a:solidFill>
              <a:schemeClr val="tx1"/>
            </a:solidFill>
            <a:headEnd w="sm" len="sm"/>
            <a:tailEnd type="stealth"/>
          </a:ln>
        </p:spPr>
        <p:style>
          <a:lnRef idx="1">
            <a:schemeClr val="accent1"/>
          </a:lnRef>
          <a:fillRef idx="0">
            <a:schemeClr val="accent1"/>
          </a:fillRef>
          <a:effectRef idx="0">
            <a:schemeClr val="accent1"/>
          </a:effectRef>
          <a:fontRef idx="minor">
            <a:schemeClr val="tx1"/>
          </a:fontRef>
        </p:style>
      </p:cxnSp>
      <p:sp>
        <p:nvSpPr>
          <p:cNvPr id="97289" name="文本框 97288">
            <a:extLst>
              <a:ext uri="{FF2B5EF4-FFF2-40B4-BE49-F238E27FC236}">
                <a16:creationId xmlns:a16="http://schemas.microsoft.com/office/drawing/2014/main" id="{C38F8C43-C73C-46EF-9B03-FF2BDE648D77}"/>
              </a:ext>
            </a:extLst>
          </p:cNvPr>
          <p:cNvSpPr txBox="1">
            <a:spLocks noRot="1" noChangeAspect="1" noMove="1" noResize="1" noEditPoints="1" noAdjustHandles="1" noChangeArrowheads="1" noChangeShapeType="1" noTextEdit="1"/>
          </p:cNvSpPr>
          <p:nvPr/>
        </p:nvSpPr>
        <p:spPr bwMode="auto">
          <a:xfrm>
            <a:off x="2997549" y="3197887"/>
            <a:ext cx="410767" cy="367213"/>
          </a:xfrm>
          <a:prstGeom prst="rect">
            <a:avLst/>
          </a:prstGeom>
          <a:blipFill>
            <a:blip r:embed="rId4"/>
            <a:stretch>
              <a:fillRect/>
            </a:stretch>
          </a:blipFill>
        </p:spPr>
        <p:txBody>
          <a:bodyPr/>
          <a:lstStyle/>
          <a:p>
            <a:r>
              <a:rPr lang="zh-CN" altLang="en-US">
                <a:noFill/>
              </a:rPr>
              <a:t> </a:t>
            </a:r>
          </a:p>
        </p:txBody>
      </p:sp>
      <p:cxnSp>
        <p:nvCxnSpPr>
          <p:cNvPr id="97295" name="直接箭头连接符 97294">
            <a:extLst>
              <a:ext uri="{FF2B5EF4-FFF2-40B4-BE49-F238E27FC236}">
                <a16:creationId xmlns:a16="http://schemas.microsoft.com/office/drawing/2014/main" id="{6C3013BC-62B4-43D7-9FAC-37B639B6D8AE}"/>
              </a:ext>
            </a:extLst>
          </p:cNvPr>
          <p:cNvCxnSpPr>
            <a:cxnSpLocks/>
          </p:cNvCxnSpPr>
          <p:nvPr/>
        </p:nvCxnSpPr>
        <p:spPr bwMode="auto">
          <a:xfrm flipH="1">
            <a:off x="4159250" y="3573463"/>
            <a:ext cx="36830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027E836B-7C99-4A67-828E-066BB888DB73}"/>
              </a:ext>
            </a:extLst>
          </p:cNvPr>
          <p:cNvCxnSpPr>
            <a:cxnSpLocks/>
          </p:cNvCxnSpPr>
          <p:nvPr/>
        </p:nvCxnSpPr>
        <p:spPr bwMode="auto">
          <a:xfrm flipH="1">
            <a:off x="2760663" y="3573463"/>
            <a:ext cx="276225"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FF3005B3-9342-45A1-AD46-91D6B8217D98}"/>
              </a:ext>
            </a:extLst>
          </p:cNvPr>
          <p:cNvCxnSpPr>
            <a:cxnSpLocks/>
          </p:cNvCxnSpPr>
          <p:nvPr/>
        </p:nvCxnSpPr>
        <p:spPr bwMode="auto">
          <a:xfrm flipH="1">
            <a:off x="1911350" y="3573463"/>
            <a:ext cx="36830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A903A259-6319-45B4-9192-AF130178DF98}"/>
              </a:ext>
            </a:extLst>
          </p:cNvPr>
          <p:cNvCxnSpPr>
            <a:cxnSpLocks/>
          </p:cNvCxnSpPr>
          <p:nvPr/>
        </p:nvCxnSpPr>
        <p:spPr bwMode="auto">
          <a:xfrm flipH="1">
            <a:off x="1046163" y="3590925"/>
            <a:ext cx="36830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接箭头连接符 133">
            <a:extLst>
              <a:ext uri="{FF2B5EF4-FFF2-40B4-BE49-F238E27FC236}">
                <a16:creationId xmlns:a16="http://schemas.microsoft.com/office/drawing/2014/main" id="{319DA03D-4812-40D8-A9D9-4C41CFD1850C}"/>
              </a:ext>
            </a:extLst>
          </p:cNvPr>
          <p:cNvCxnSpPr>
            <a:cxnSpLocks/>
          </p:cNvCxnSpPr>
          <p:nvPr/>
        </p:nvCxnSpPr>
        <p:spPr bwMode="auto">
          <a:xfrm flipH="1">
            <a:off x="3354388" y="3565525"/>
            <a:ext cx="277812"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a:extLst>
              <a:ext uri="{FF2B5EF4-FFF2-40B4-BE49-F238E27FC236}">
                <a16:creationId xmlns:a16="http://schemas.microsoft.com/office/drawing/2014/main" id="{3CAB7284-425A-4AEB-9A8C-76D40DF4B8AA}"/>
              </a:ext>
            </a:extLst>
          </p:cNvPr>
          <p:cNvCxnSpPr>
            <a:cxnSpLocks/>
          </p:cNvCxnSpPr>
          <p:nvPr/>
        </p:nvCxnSpPr>
        <p:spPr bwMode="auto">
          <a:xfrm>
            <a:off x="660400" y="3811588"/>
            <a:ext cx="0" cy="546100"/>
          </a:xfrm>
          <a:prstGeom prst="straightConnector1">
            <a:avLst/>
          </a:prstGeom>
          <a:ln w="28575">
            <a:solidFill>
              <a:srgbClr val="AF2125"/>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8A6E0A3E-5BBB-43E0-8094-A64861D242F3}"/>
              </a:ext>
            </a:extLst>
          </p:cNvPr>
          <p:cNvCxnSpPr>
            <a:cxnSpLocks/>
          </p:cNvCxnSpPr>
          <p:nvPr/>
        </p:nvCxnSpPr>
        <p:spPr bwMode="auto">
          <a:xfrm>
            <a:off x="1519238" y="3811588"/>
            <a:ext cx="0" cy="546100"/>
          </a:xfrm>
          <a:prstGeom prst="straightConnector1">
            <a:avLst/>
          </a:prstGeom>
          <a:ln w="28575">
            <a:solidFill>
              <a:srgbClr val="AF2125"/>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a:extLst>
              <a:ext uri="{FF2B5EF4-FFF2-40B4-BE49-F238E27FC236}">
                <a16:creationId xmlns:a16="http://schemas.microsoft.com/office/drawing/2014/main" id="{80CB4905-4ECC-42D7-A485-D247F924AF19}"/>
              </a:ext>
            </a:extLst>
          </p:cNvPr>
          <p:cNvCxnSpPr>
            <a:cxnSpLocks/>
          </p:cNvCxnSpPr>
          <p:nvPr/>
        </p:nvCxnSpPr>
        <p:spPr bwMode="auto">
          <a:xfrm>
            <a:off x="2378075" y="3811588"/>
            <a:ext cx="0" cy="546100"/>
          </a:xfrm>
          <a:prstGeom prst="straightConnector1">
            <a:avLst/>
          </a:prstGeom>
          <a:ln w="28575">
            <a:solidFill>
              <a:srgbClr val="AF2125"/>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接箭头连接符 137">
            <a:extLst>
              <a:ext uri="{FF2B5EF4-FFF2-40B4-BE49-F238E27FC236}">
                <a16:creationId xmlns:a16="http://schemas.microsoft.com/office/drawing/2014/main" id="{D3054526-1487-45A3-8A99-CAF128C557AA}"/>
              </a:ext>
            </a:extLst>
          </p:cNvPr>
          <p:cNvCxnSpPr>
            <a:cxnSpLocks/>
          </p:cNvCxnSpPr>
          <p:nvPr/>
        </p:nvCxnSpPr>
        <p:spPr bwMode="auto">
          <a:xfrm>
            <a:off x="3767138" y="3811588"/>
            <a:ext cx="0" cy="546100"/>
          </a:xfrm>
          <a:prstGeom prst="straightConnector1">
            <a:avLst/>
          </a:prstGeom>
          <a:ln w="28575">
            <a:solidFill>
              <a:srgbClr val="AF2125"/>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a:extLst>
              <a:ext uri="{FF2B5EF4-FFF2-40B4-BE49-F238E27FC236}">
                <a16:creationId xmlns:a16="http://schemas.microsoft.com/office/drawing/2014/main" id="{9202FE57-6F4B-4B38-B9E8-5FFC8D3CAEA2}"/>
              </a:ext>
            </a:extLst>
          </p:cNvPr>
          <p:cNvCxnSpPr>
            <a:cxnSpLocks/>
          </p:cNvCxnSpPr>
          <p:nvPr/>
        </p:nvCxnSpPr>
        <p:spPr bwMode="auto">
          <a:xfrm>
            <a:off x="4692650" y="3811588"/>
            <a:ext cx="0" cy="546100"/>
          </a:xfrm>
          <a:prstGeom prst="straightConnector1">
            <a:avLst/>
          </a:prstGeom>
          <a:ln w="28575">
            <a:solidFill>
              <a:srgbClr val="AF2125"/>
            </a:solidFill>
            <a:tailEnd type="triangle"/>
          </a:ln>
        </p:spPr>
        <p:style>
          <a:lnRef idx="1">
            <a:schemeClr val="accent1"/>
          </a:lnRef>
          <a:fillRef idx="0">
            <a:schemeClr val="accent1"/>
          </a:fillRef>
          <a:effectRef idx="0">
            <a:schemeClr val="accent1"/>
          </a:effectRef>
          <a:fontRef idx="minor">
            <a:schemeClr val="tx1"/>
          </a:fontRef>
        </p:style>
      </p:cxnSp>
      <p:sp>
        <p:nvSpPr>
          <p:cNvPr id="148" name="文本框 147">
            <a:extLst>
              <a:ext uri="{FF2B5EF4-FFF2-40B4-BE49-F238E27FC236}">
                <a16:creationId xmlns:a16="http://schemas.microsoft.com/office/drawing/2014/main" id="{88F77706-23D6-44E6-A304-656E077330DF}"/>
              </a:ext>
            </a:extLst>
          </p:cNvPr>
          <p:cNvSpPr txBox="1">
            <a:spLocks noRot="1" noChangeAspect="1" noMove="1" noResize="1" noEditPoints="1" noAdjustHandles="1" noChangeArrowheads="1" noChangeShapeType="1" noTextEdit="1"/>
          </p:cNvSpPr>
          <p:nvPr/>
        </p:nvSpPr>
        <p:spPr bwMode="auto">
          <a:xfrm>
            <a:off x="604576" y="1788377"/>
            <a:ext cx="345131" cy="338966"/>
          </a:xfrm>
          <a:prstGeom prst="rect">
            <a:avLst/>
          </a:prstGeom>
          <a:blipFill>
            <a:blip r:embed="rId5"/>
            <a:stretch>
              <a:fillRect r="-1754" b="-1786"/>
            </a:stretch>
          </a:blipFill>
        </p:spPr>
        <p:txBody>
          <a:bodyPr/>
          <a:lstStyle/>
          <a:p>
            <a:r>
              <a:rPr lang="zh-CN" altLang="en-US">
                <a:noFill/>
              </a:rPr>
              <a:t> </a:t>
            </a:r>
          </a:p>
        </p:txBody>
      </p:sp>
      <p:sp>
        <p:nvSpPr>
          <p:cNvPr id="151" name="文本框 150">
            <a:extLst>
              <a:ext uri="{FF2B5EF4-FFF2-40B4-BE49-F238E27FC236}">
                <a16:creationId xmlns:a16="http://schemas.microsoft.com/office/drawing/2014/main" id="{3A652C18-EE1F-447E-A52A-6EE6F630B40F}"/>
              </a:ext>
            </a:extLst>
          </p:cNvPr>
          <p:cNvSpPr txBox="1">
            <a:spLocks noRot="1" noChangeAspect="1" noMove="1" noResize="1" noEditPoints="1" noAdjustHandles="1" noChangeArrowheads="1" noChangeShapeType="1" noTextEdit="1"/>
          </p:cNvSpPr>
          <p:nvPr/>
        </p:nvSpPr>
        <p:spPr bwMode="auto">
          <a:xfrm>
            <a:off x="1459673" y="1796700"/>
            <a:ext cx="345131" cy="338966"/>
          </a:xfrm>
          <a:prstGeom prst="rect">
            <a:avLst/>
          </a:prstGeom>
          <a:blipFill>
            <a:blip r:embed="rId6"/>
            <a:stretch>
              <a:fillRect r="-3509" b="-3636"/>
            </a:stretch>
          </a:blipFill>
        </p:spPr>
        <p:txBody>
          <a:bodyPr/>
          <a:lstStyle/>
          <a:p>
            <a:r>
              <a:rPr lang="zh-CN" altLang="en-US">
                <a:noFill/>
              </a:rPr>
              <a:t> </a:t>
            </a:r>
          </a:p>
        </p:txBody>
      </p:sp>
      <p:sp>
        <p:nvSpPr>
          <p:cNvPr id="152" name="文本框 151">
            <a:extLst>
              <a:ext uri="{FF2B5EF4-FFF2-40B4-BE49-F238E27FC236}">
                <a16:creationId xmlns:a16="http://schemas.microsoft.com/office/drawing/2014/main" id="{B3271F56-9FB2-49D5-A1EA-7A1579376502}"/>
              </a:ext>
            </a:extLst>
          </p:cNvPr>
          <p:cNvSpPr txBox="1">
            <a:spLocks noRot="1" noChangeAspect="1" noMove="1" noResize="1" noEditPoints="1" noAdjustHandles="1" noChangeArrowheads="1" noChangeShapeType="1" noTextEdit="1"/>
          </p:cNvSpPr>
          <p:nvPr/>
        </p:nvSpPr>
        <p:spPr bwMode="auto">
          <a:xfrm>
            <a:off x="2322683" y="1803777"/>
            <a:ext cx="345131" cy="338966"/>
          </a:xfrm>
          <a:prstGeom prst="rect">
            <a:avLst/>
          </a:prstGeom>
          <a:blipFill>
            <a:blip r:embed="rId7"/>
            <a:stretch>
              <a:fillRect r="-1754" b="-1786"/>
            </a:stretch>
          </a:blipFill>
        </p:spPr>
        <p:txBody>
          <a:bodyPr/>
          <a:lstStyle/>
          <a:p>
            <a:r>
              <a:rPr lang="zh-CN" altLang="en-US">
                <a:noFill/>
              </a:rPr>
              <a:t> </a:t>
            </a:r>
          </a:p>
        </p:txBody>
      </p:sp>
      <p:sp>
        <p:nvSpPr>
          <p:cNvPr id="153" name="文本框 152">
            <a:extLst>
              <a:ext uri="{FF2B5EF4-FFF2-40B4-BE49-F238E27FC236}">
                <a16:creationId xmlns:a16="http://schemas.microsoft.com/office/drawing/2014/main" id="{60B31D94-6A83-4AF4-9524-BFE7350C82E7}"/>
              </a:ext>
            </a:extLst>
          </p:cNvPr>
          <p:cNvSpPr txBox="1">
            <a:spLocks noRot="1" noChangeAspect="1" noMove="1" noResize="1" noEditPoints="1" noAdjustHandles="1" noChangeArrowheads="1" noChangeShapeType="1" noTextEdit="1"/>
          </p:cNvSpPr>
          <p:nvPr/>
        </p:nvSpPr>
        <p:spPr bwMode="auto">
          <a:xfrm>
            <a:off x="3731705" y="1796700"/>
            <a:ext cx="345131" cy="338966"/>
          </a:xfrm>
          <a:prstGeom prst="rect">
            <a:avLst/>
          </a:prstGeom>
          <a:blipFill>
            <a:blip r:embed="rId8"/>
            <a:stretch>
              <a:fillRect r="-61404" b="-3636"/>
            </a:stretch>
          </a:blipFill>
        </p:spPr>
        <p:txBody>
          <a:bodyPr/>
          <a:lstStyle/>
          <a:p>
            <a:r>
              <a:rPr lang="zh-CN" altLang="en-US">
                <a:noFill/>
              </a:rPr>
              <a:t> </a:t>
            </a:r>
          </a:p>
        </p:txBody>
      </p:sp>
      <p:sp>
        <p:nvSpPr>
          <p:cNvPr id="154" name="文本框 153">
            <a:extLst>
              <a:ext uri="{FF2B5EF4-FFF2-40B4-BE49-F238E27FC236}">
                <a16:creationId xmlns:a16="http://schemas.microsoft.com/office/drawing/2014/main" id="{27B54F52-1DC7-4AD2-A352-27F697EB60A8}"/>
              </a:ext>
            </a:extLst>
          </p:cNvPr>
          <p:cNvSpPr txBox="1">
            <a:spLocks noRot="1" noChangeAspect="1" noMove="1" noResize="1" noEditPoints="1" noAdjustHandles="1" noChangeArrowheads="1" noChangeShapeType="1" noTextEdit="1"/>
          </p:cNvSpPr>
          <p:nvPr/>
        </p:nvSpPr>
        <p:spPr bwMode="auto">
          <a:xfrm>
            <a:off x="4604164" y="1803402"/>
            <a:ext cx="345131" cy="338966"/>
          </a:xfrm>
          <a:prstGeom prst="rect">
            <a:avLst/>
          </a:prstGeom>
          <a:blipFill>
            <a:blip r:embed="rId9"/>
            <a:stretch>
              <a:fillRect b="-3636"/>
            </a:stretch>
          </a:blipFill>
        </p:spPr>
        <p:txBody>
          <a:bodyPr/>
          <a:lstStyle/>
          <a:p>
            <a:r>
              <a:rPr lang="zh-CN" altLang="en-US" dirty="0">
                <a:noFill/>
              </a:rPr>
              <a:t> </a:t>
            </a:r>
          </a:p>
        </p:txBody>
      </p:sp>
      <p:sp>
        <p:nvSpPr>
          <p:cNvPr id="97302" name="文本框 97301">
            <a:extLst>
              <a:ext uri="{FF2B5EF4-FFF2-40B4-BE49-F238E27FC236}">
                <a16:creationId xmlns:a16="http://schemas.microsoft.com/office/drawing/2014/main" id="{C7924FFC-A422-498D-A86A-981A055CBD8C}"/>
              </a:ext>
            </a:extLst>
          </p:cNvPr>
          <p:cNvSpPr txBox="1">
            <a:spLocks noRot="1" noChangeAspect="1" noMove="1" noResize="1" noEditPoints="1" noAdjustHandles="1" noChangeArrowheads="1" noChangeShapeType="1" noTextEdit="1"/>
          </p:cNvSpPr>
          <p:nvPr/>
        </p:nvSpPr>
        <p:spPr bwMode="auto">
          <a:xfrm>
            <a:off x="1061905" y="1816579"/>
            <a:ext cx="217742" cy="254224"/>
          </a:xfrm>
          <a:prstGeom prst="rect">
            <a:avLst/>
          </a:prstGeom>
          <a:blipFill>
            <a:blip r:embed="rId10"/>
            <a:stretch>
              <a:fillRect l="-22222" r="-25000" b="-19048"/>
            </a:stretch>
          </a:blipFill>
        </p:spPr>
        <p:txBody>
          <a:bodyPr/>
          <a:lstStyle/>
          <a:p>
            <a:r>
              <a:rPr lang="zh-CN" altLang="en-US">
                <a:noFill/>
              </a:rPr>
              <a:t> </a:t>
            </a:r>
          </a:p>
        </p:txBody>
      </p:sp>
      <p:sp>
        <p:nvSpPr>
          <p:cNvPr id="157" name="文本框 156">
            <a:extLst>
              <a:ext uri="{FF2B5EF4-FFF2-40B4-BE49-F238E27FC236}">
                <a16:creationId xmlns:a16="http://schemas.microsoft.com/office/drawing/2014/main" id="{4E0A8FD9-9A53-436A-90D0-1E2C12833096}"/>
              </a:ext>
            </a:extLst>
          </p:cNvPr>
          <p:cNvSpPr txBox="1">
            <a:spLocks noRot="1" noChangeAspect="1" noMove="1" noResize="1" noEditPoints="1" noAdjustHandles="1" noChangeArrowheads="1" noChangeShapeType="1" noTextEdit="1"/>
          </p:cNvSpPr>
          <p:nvPr/>
        </p:nvSpPr>
        <p:spPr bwMode="auto">
          <a:xfrm>
            <a:off x="1959597" y="1804884"/>
            <a:ext cx="217742" cy="254224"/>
          </a:xfrm>
          <a:prstGeom prst="rect">
            <a:avLst/>
          </a:prstGeom>
          <a:blipFill>
            <a:blip r:embed="rId11"/>
            <a:stretch>
              <a:fillRect l="-22222" r="-25000" b="-19048"/>
            </a:stretch>
          </a:blipFill>
        </p:spPr>
        <p:txBody>
          <a:bodyPr/>
          <a:lstStyle/>
          <a:p>
            <a:r>
              <a:rPr lang="zh-CN" altLang="en-US">
                <a:noFill/>
              </a:rPr>
              <a:t> </a:t>
            </a:r>
          </a:p>
        </p:txBody>
      </p:sp>
      <p:sp>
        <p:nvSpPr>
          <p:cNvPr id="158" name="文本框 157">
            <a:extLst>
              <a:ext uri="{FF2B5EF4-FFF2-40B4-BE49-F238E27FC236}">
                <a16:creationId xmlns:a16="http://schemas.microsoft.com/office/drawing/2014/main" id="{F197C9BF-3F43-439E-84BE-1DC4783EFD80}"/>
              </a:ext>
            </a:extLst>
          </p:cNvPr>
          <p:cNvSpPr txBox="1">
            <a:spLocks noRot="1" noChangeAspect="1" noMove="1" noResize="1" noEditPoints="1" noAdjustHandles="1" noChangeArrowheads="1" noChangeShapeType="1" noTextEdit="1"/>
          </p:cNvSpPr>
          <p:nvPr/>
        </p:nvSpPr>
        <p:spPr bwMode="auto">
          <a:xfrm>
            <a:off x="2725141" y="1811701"/>
            <a:ext cx="217742" cy="254224"/>
          </a:xfrm>
          <a:prstGeom prst="rect">
            <a:avLst/>
          </a:prstGeom>
          <a:blipFill>
            <a:blip r:embed="rId12"/>
            <a:stretch>
              <a:fillRect l="-25000" r="-22222" b="-19048"/>
            </a:stretch>
          </a:blipFill>
        </p:spPr>
        <p:txBody>
          <a:bodyPr/>
          <a:lstStyle/>
          <a:p>
            <a:r>
              <a:rPr lang="zh-CN" altLang="en-US">
                <a:noFill/>
              </a:rPr>
              <a:t> </a:t>
            </a:r>
          </a:p>
        </p:txBody>
      </p:sp>
      <p:sp>
        <p:nvSpPr>
          <p:cNvPr id="159" name="文本框 158">
            <a:extLst>
              <a:ext uri="{FF2B5EF4-FFF2-40B4-BE49-F238E27FC236}">
                <a16:creationId xmlns:a16="http://schemas.microsoft.com/office/drawing/2014/main" id="{AB828D91-9BA9-4BD9-96B6-493F12116A86}"/>
              </a:ext>
            </a:extLst>
          </p:cNvPr>
          <p:cNvSpPr txBox="1">
            <a:spLocks noRot="1" noChangeAspect="1" noMove="1" noResize="1" noEditPoints="1" noAdjustHandles="1" noChangeArrowheads="1" noChangeShapeType="1" noTextEdit="1"/>
          </p:cNvSpPr>
          <p:nvPr/>
        </p:nvSpPr>
        <p:spPr bwMode="auto">
          <a:xfrm>
            <a:off x="3515966" y="1804884"/>
            <a:ext cx="217742" cy="254224"/>
          </a:xfrm>
          <a:prstGeom prst="rect">
            <a:avLst/>
          </a:prstGeom>
          <a:blipFill>
            <a:blip r:embed="rId13"/>
            <a:stretch>
              <a:fillRect l="-25714" r="-25714" b="-19048"/>
            </a:stretch>
          </a:blipFill>
        </p:spPr>
        <p:txBody>
          <a:bodyPr/>
          <a:lstStyle/>
          <a:p>
            <a:r>
              <a:rPr lang="zh-CN" altLang="en-US">
                <a:noFill/>
              </a:rPr>
              <a:t> </a:t>
            </a:r>
          </a:p>
        </p:txBody>
      </p:sp>
      <p:sp>
        <p:nvSpPr>
          <p:cNvPr id="160" name="文本框 159">
            <a:extLst>
              <a:ext uri="{FF2B5EF4-FFF2-40B4-BE49-F238E27FC236}">
                <a16:creationId xmlns:a16="http://schemas.microsoft.com/office/drawing/2014/main" id="{5C226F81-C19E-4543-B4FA-2DE249CEC5F6}"/>
              </a:ext>
            </a:extLst>
          </p:cNvPr>
          <p:cNvSpPr txBox="1">
            <a:spLocks noRot="1" noChangeAspect="1" noMove="1" noResize="1" noEditPoints="1" noAdjustHandles="1" noChangeArrowheads="1" noChangeShapeType="1" noTextEdit="1"/>
          </p:cNvSpPr>
          <p:nvPr/>
        </p:nvSpPr>
        <p:spPr bwMode="auto">
          <a:xfrm>
            <a:off x="4336968" y="1811512"/>
            <a:ext cx="217742" cy="254224"/>
          </a:xfrm>
          <a:prstGeom prst="rect">
            <a:avLst/>
          </a:prstGeom>
          <a:blipFill>
            <a:blip r:embed="rId14"/>
            <a:stretch>
              <a:fillRect l="-22222" r="-25000" b="-19048"/>
            </a:stretch>
          </a:blipFill>
        </p:spPr>
        <p:txBody>
          <a:bodyPr/>
          <a:lstStyle/>
          <a:p>
            <a:r>
              <a:rPr lang="zh-CN" altLang="en-US">
                <a:noFill/>
              </a:rPr>
              <a:t> </a:t>
            </a:r>
          </a:p>
        </p:txBody>
      </p:sp>
      <p:sp>
        <p:nvSpPr>
          <p:cNvPr id="161" name="文本框 160">
            <a:extLst>
              <a:ext uri="{FF2B5EF4-FFF2-40B4-BE49-F238E27FC236}">
                <a16:creationId xmlns:a16="http://schemas.microsoft.com/office/drawing/2014/main" id="{E3EABB6C-29ED-4670-AFEA-979AD2993C4C}"/>
              </a:ext>
            </a:extLst>
          </p:cNvPr>
          <p:cNvSpPr txBox="1">
            <a:spLocks noRot="1" noChangeAspect="1" noMove="1" noResize="1" noEditPoints="1" noAdjustHandles="1" noChangeArrowheads="1" noChangeShapeType="1" noTextEdit="1"/>
          </p:cNvSpPr>
          <p:nvPr/>
        </p:nvSpPr>
        <p:spPr bwMode="auto">
          <a:xfrm>
            <a:off x="3005863" y="1698625"/>
            <a:ext cx="410767" cy="367213"/>
          </a:xfrm>
          <a:prstGeom prst="rect">
            <a:avLst/>
          </a:prstGeom>
          <a:blipFill>
            <a:blip r:embed="rId15"/>
            <a:stretch>
              <a:fillRect/>
            </a:stretch>
          </a:blipFill>
        </p:spPr>
        <p:txBody>
          <a:bodyPr/>
          <a:lstStyle/>
          <a:p>
            <a:r>
              <a:rPr lang="zh-CN" altLang="en-US">
                <a:noFill/>
              </a:rPr>
              <a:t> </a:t>
            </a:r>
          </a:p>
        </p:txBody>
      </p:sp>
      <p:sp>
        <p:nvSpPr>
          <p:cNvPr id="97303" name="文本框 97302">
            <a:extLst>
              <a:ext uri="{FF2B5EF4-FFF2-40B4-BE49-F238E27FC236}">
                <a16:creationId xmlns:a16="http://schemas.microsoft.com/office/drawing/2014/main" id="{BB1B7C67-C706-4C07-8182-B50ADC9415A7}"/>
              </a:ext>
            </a:extLst>
          </p:cNvPr>
          <p:cNvSpPr txBox="1">
            <a:spLocks noRot="1" noChangeAspect="1" noMove="1" noResize="1" noEditPoints="1" noAdjustHandles="1" noChangeArrowheads="1" noChangeShapeType="1" noTextEdit="1"/>
          </p:cNvSpPr>
          <p:nvPr/>
        </p:nvSpPr>
        <p:spPr bwMode="auto">
          <a:xfrm>
            <a:off x="5332135" y="1811512"/>
            <a:ext cx="176490" cy="254224"/>
          </a:xfrm>
          <a:prstGeom prst="rect">
            <a:avLst/>
          </a:prstGeom>
          <a:blipFill>
            <a:blip r:embed="rId16"/>
            <a:stretch>
              <a:fillRect l="-34483" r="-27586" b="-19048"/>
            </a:stretch>
          </a:blipFill>
        </p:spPr>
        <p:txBody>
          <a:bodyPr/>
          <a:lstStyle/>
          <a:p>
            <a:r>
              <a:rPr lang="zh-CN" altLang="en-US">
                <a:noFill/>
              </a:rPr>
              <a:t> </a:t>
            </a:r>
          </a:p>
        </p:txBody>
      </p:sp>
      <p:sp>
        <p:nvSpPr>
          <p:cNvPr id="163" name="文本框 162">
            <a:extLst>
              <a:ext uri="{FF2B5EF4-FFF2-40B4-BE49-F238E27FC236}">
                <a16:creationId xmlns:a16="http://schemas.microsoft.com/office/drawing/2014/main" id="{D8586E5B-3166-4E81-825C-4603CAA08931}"/>
              </a:ext>
            </a:extLst>
          </p:cNvPr>
          <p:cNvSpPr txBox="1">
            <a:spLocks noRot="1" noChangeAspect="1" noMove="1" noResize="1" noEditPoints="1" noAdjustHandles="1" noChangeArrowheads="1" noChangeShapeType="1" noTextEdit="1"/>
          </p:cNvSpPr>
          <p:nvPr/>
        </p:nvSpPr>
        <p:spPr bwMode="auto">
          <a:xfrm>
            <a:off x="4957694" y="1804883"/>
            <a:ext cx="217742" cy="254224"/>
          </a:xfrm>
          <a:prstGeom prst="rect">
            <a:avLst/>
          </a:prstGeom>
          <a:blipFill>
            <a:blip r:embed="rId17"/>
            <a:stretch>
              <a:fillRect l="-11111" r="-13889" b="-7143"/>
            </a:stretch>
          </a:blipFill>
        </p:spPr>
        <p:txBody>
          <a:bodyPr/>
          <a:lstStyle/>
          <a:p>
            <a:r>
              <a:rPr lang="zh-CN" altLang="en-US">
                <a:noFill/>
              </a:rPr>
              <a:t> </a:t>
            </a:r>
          </a:p>
        </p:txBody>
      </p:sp>
      <p:cxnSp>
        <p:nvCxnSpPr>
          <p:cNvPr id="166" name="直接箭头连接符 165">
            <a:extLst>
              <a:ext uri="{FF2B5EF4-FFF2-40B4-BE49-F238E27FC236}">
                <a16:creationId xmlns:a16="http://schemas.microsoft.com/office/drawing/2014/main" id="{40D5265E-B69B-4F9B-8B74-9CB5E4BC878C}"/>
              </a:ext>
            </a:extLst>
          </p:cNvPr>
          <p:cNvCxnSpPr>
            <a:cxnSpLocks/>
          </p:cNvCxnSpPr>
          <p:nvPr/>
        </p:nvCxnSpPr>
        <p:spPr bwMode="auto">
          <a:xfrm flipV="1">
            <a:off x="752475" y="2055813"/>
            <a:ext cx="0" cy="1587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直接箭头连接符 166">
            <a:extLst>
              <a:ext uri="{FF2B5EF4-FFF2-40B4-BE49-F238E27FC236}">
                <a16:creationId xmlns:a16="http://schemas.microsoft.com/office/drawing/2014/main" id="{22D6AAA3-6C88-4A4B-930E-366823AB4BDA}"/>
              </a:ext>
            </a:extLst>
          </p:cNvPr>
          <p:cNvCxnSpPr>
            <a:cxnSpLocks/>
          </p:cNvCxnSpPr>
          <p:nvPr/>
        </p:nvCxnSpPr>
        <p:spPr bwMode="auto">
          <a:xfrm flipV="1">
            <a:off x="1611313" y="2055813"/>
            <a:ext cx="0" cy="1587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直接箭头连接符 167">
            <a:extLst>
              <a:ext uri="{FF2B5EF4-FFF2-40B4-BE49-F238E27FC236}">
                <a16:creationId xmlns:a16="http://schemas.microsoft.com/office/drawing/2014/main" id="{39BF9A6E-31B1-43CC-95F5-4EEDDAF63951}"/>
              </a:ext>
            </a:extLst>
          </p:cNvPr>
          <p:cNvCxnSpPr>
            <a:cxnSpLocks/>
          </p:cNvCxnSpPr>
          <p:nvPr/>
        </p:nvCxnSpPr>
        <p:spPr bwMode="auto">
          <a:xfrm flipV="1">
            <a:off x="2470150" y="2055813"/>
            <a:ext cx="0" cy="1587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直接箭头连接符 168">
            <a:extLst>
              <a:ext uri="{FF2B5EF4-FFF2-40B4-BE49-F238E27FC236}">
                <a16:creationId xmlns:a16="http://schemas.microsoft.com/office/drawing/2014/main" id="{463E562B-A5A3-42ED-ACA0-13BE5A5BDE0C}"/>
              </a:ext>
            </a:extLst>
          </p:cNvPr>
          <p:cNvCxnSpPr>
            <a:cxnSpLocks/>
          </p:cNvCxnSpPr>
          <p:nvPr/>
        </p:nvCxnSpPr>
        <p:spPr bwMode="auto">
          <a:xfrm flipV="1">
            <a:off x="3844925" y="2055813"/>
            <a:ext cx="0" cy="1587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直接箭头连接符 169">
            <a:extLst>
              <a:ext uri="{FF2B5EF4-FFF2-40B4-BE49-F238E27FC236}">
                <a16:creationId xmlns:a16="http://schemas.microsoft.com/office/drawing/2014/main" id="{FE411814-9393-4E34-9862-C9D12BF2C8CE}"/>
              </a:ext>
            </a:extLst>
          </p:cNvPr>
          <p:cNvCxnSpPr>
            <a:cxnSpLocks/>
          </p:cNvCxnSpPr>
          <p:nvPr/>
        </p:nvCxnSpPr>
        <p:spPr bwMode="auto">
          <a:xfrm flipV="1">
            <a:off x="4783138" y="2055813"/>
            <a:ext cx="0" cy="1587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直接箭头连接符 172">
            <a:extLst>
              <a:ext uri="{FF2B5EF4-FFF2-40B4-BE49-F238E27FC236}">
                <a16:creationId xmlns:a16="http://schemas.microsoft.com/office/drawing/2014/main" id="{B0305A0B-A1B4-4FF1-8A45-1435146B2ACC}"/>
              </a:ext>
            </a:extLst>
          </p:cNvPr>
          <p:cNvCxnSpPr>
            <a:cxnSpLocks/>
          </p:cNvCxnSpPr>
          <p:nvPr/>
        </p:nvCxnSpPr>
        <p:spPr bwMode="auto">
          <a:xfrm>
            <a:off x="865188" y="2103438"/>
            <a:ext cx="0" cy="15875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直接箭头连接符 173">
            <a:extLst>
              <a:ext uri="{FF2B5EF4-FFF2-40B4-BE49-F238E27FC236}">
                <a16:creationId xmlns:a16="http://schemas.microsoft.com/office/drawing/2014/main" id="{5ABAC606-E2E3-4666-B98B-86FC0C6D289E}"/>
              </a:ext>
            </a:extLst>
          </p:cNvPr>
          <p:cNvCxnSpPr>
            <a:cxnSpLocks/>
          </p:cNvCxnSpPr>
          <p:nvPr/>
        </p:nvCxnSpPr>
        <p:spPr bwMode="auto">
          <a:xfrm>
            <a:off x="1724025" y="2103438"/>
            <a:ext cx="0" cy="15875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直接箭头连接符 174">
            <a:extLst>
              <a:ext uri="{FF2B5EF4-FFF2-40B4-BE49-F238E27FC236}">
                <a16:creationId xmlns:a16="http://schemas.microsoft.com/office/drawing/2014/main" id="{14CA2BDE-10CC-4C13-802C-A3514693DDF9}"/>
              </a:ext>
            </a:extLst>
          </p:cNvPr>
          <p:cNvCxnSpPr>
            <a:cxnSpLocks/>
          </p:cNvCxnSpPr>
          <p:nvPr/>
        </p:nvCxnSpPr>
        <p:spPr bwMode="auto">
          <a:xfrm>
            <a:off x="2584450" y="2103438"/>
            <a:ext cx="0" cy="15875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直接箭头连接符 175">
            <a:extLst>
              <a:ext uri="{FF2B5EF4-FFF2-40B4-BE49-F238E27FC236}">
                <a16:creationId xmlns:a16="http://schemas.microsoft.com/office/drawing/2014/main" id="{E52F108E-1389-476F-ABEC-4C220CB99A7C}"/>
              </a:ext>
            </a:extLst>
          </p:cNvPr>
          <p:cNvCxnSpPr>
            <a:cxnSpLocks/>
          </p:cNvCxnSpPr>
          <p:nvPr/>
        </p:nvCxnSpPr>
        <p:spPr bwMode="auto">
          <a:xfrm>
            <a:off x="3959225" y="2103438"/>
            <a:ext cx="0" cy="15875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接箭头连接符 176">
            <a:extLst>
              <a:ext uri="{FF2B5EF4-FFF2-40B4-BE49-F238E27FC236}">
                <a16:creationId xmlns:a16="http://schemas.microsoft.com/office/drawing/2014/main" id="{485D6678-37A9-42D8-9544-CEE12505F9CF}"/>
              </a:ext>
            </a:extLst>
          </p:cNvPr>
          <p:cNvCxnSpPr>
            <a:cxnSpLocks/>
          </p:cNvCxnSpPr>
          <p:nvPr/>
        </p:nvCxnSpPr>
        <p:spPr bwMode="auto">
          <a:xfrm>
            <a:off x="4897438" y="2103438"/>
            <a:ext cx="0" cy="15875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2773" name="文本框 185">
            <a:extLst>
              <a:ext uri="{FF2B5EF4-FFF2-40B4-BE49-F238E27FC236}">
                <a16:creationId xmlns:a16="http://schemas.microsoft.com/office/drawing/2014/main" id="{BCBDC71E-41BB-4DCD-A08A-1F4A9FA99396}"/>
              </a:ext>
            </a:extLst>
          </p:cNvPr>
          <p:cNvSpPr txBox="1">
            <a:spLocks noChangeArrowheads="1"/>
          </p:cNvSpPr>
          <p:nvPr/>
        </p:nvSpPr>
        <p:spPr bwMode="auto">
          <a:xfrm>
            <a:off x="433388" y="1130300"/>
            <a:ext cx="4991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latin typeface="微软雅黑" panose="020B0503020204020204" pitchFamily="34" charset="-122"/>
                <a:ea typeface="微软雅黑" panose="020B0503020204020204" pitchFamily="34" charset="-122"/>
              </a:rPr>
              <a:t>反向传播 </a:t>
            </a:r>
            <a:r>
              <a:rPr lang="en-US" altLang="zh-CN" dirty="0">
                <a:latin typeface="微软雅黑" panose="020B0503020204020204" pitchFamily="34" charset="-122"/>
                <a:ea typeface="微软雅黑" panose="020B0503020204020204" pitchFamily="34" charset="-122"/>
              </a:rPr>
              <a:t>(Backward)</a:t>
            </a:r>
            <a:endParaRPr lang="zh-CN" altLang="en-US" dirty="0">
              <a:latin typeface="微软雅黑" panose="020B0503020204020204" pitchFamily="34" charset="-122"/>
              <a:ea typeface="微软雅黑" panose="020B0503020204020204" pitchFamily="34" charset="-122"/>
            </a:endParaRPr>
          </a:p>
        </p:txBody>
      </p:sp>
      <p:sp>
        <p:nvSpPr>
          <p:cNvPr id="32781" name="文本框 203">
            <a:extLst>
              <a:ext uri="{FF2B5EF4-FFF2-40B4-BE49-F238E27FC236}">
                <a16:creationId xmlns:a16="http://schemas.microsoft.com/office/drawing/2014/main" id="{166C1A56-A220-4593-9A89-EDE1FD2D5C6E}"/>
              </a:ext>
            </a:extLst>
          </p:cNvPr>
          <p:cNvSpPr txBox="1">
            <a:spLocks noChangeArrowheads="1"/>
          </p:cNvSpPr>
          <p:nvPr/>
        </p:nvSpPr>
        <p:spPr bwMode="auto">
          <a:xfrm>
            <a:off x="5015875" y="1088018"/>
            <a:ext cx="9112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dirty="0">
                <a:latin typeface="微软雅黑" panose="020B0503020204020204" pitchFamily="34" charset="-122"/>
                <a:ea typeface="微软雅黑" panose="020B0503020204020204" pitchFamily="34" charset="-122"/>
              </a:rPr>
              <a:t>交叉熵 </a:t>
            </a:r>
            <a:r>
              <a:rPr lang="en-US" altLang="zh-CN" sz="160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10" name="文本框 109">
                <a:extLst>
                  <a:ext uri="{FF2B5EF4-FFF2-40B4-BE49-F238E27FC236}">
                    <a16:creationId xmlns:a16="http://schemas.microsoft.com/office/drawing/2014/main" id="{7A66BF25-1786-4452-9B8A-B07BACB66EDC}"/>
                  </a:ext>
                </a:extLst>
              </p:cNvPr>
              <p:cNvSpPr txBox="1"/>
              <p:nvPr/>
            </p:nvSpPr>
            <p:spPr>
              <a:xfrm>
                <a:off x="671572" y="3304906"/>
                <a:ext cx="29437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110" name="文本框 109">
                <a:extLst>
                  <a:ext uri="{FF2B5EF4-FFF2-40B4-BE49-F238E27FC236}">
                    <a16:creationId xmlns:a16="http://schemas.microsoft.com/office/drawing/2014/main" id="{7A66BF25-1786-4452-9B8A-B07BACB66EDC}"/>
                  </a:ext>
                </a:extLst>
              </p:cNvPr>
              <p:cNvSpPr txBox="1">
                <a:spLocks noRot="1" noChangeAspect="1" noMove="1" noResize="1" noEditPoints="1" noAdjustHandles="1" noChangeArrowheads="1" noChangeShapeType="1" noTextEdit="1"/>
              </p:cNvSpPr>
              <p:nvPr/>
            </p:nvSpPr>
            <p:spPr>
              <a:xfrm>
                <a:off x="671572" y="3304906"/>
                <a:ext cx="294375" cy="276999"/>
              </a:xfrm>
              <a:prstGeom prst="rect">
                <a:avLst/>
              </a:prstGeom>
              <a:blipFill>
                <a:blip r:embed="rId18"/>
                <a:stretch>
                  <a:fillRect l="-18750" r="-6250"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5" name="文本框 114">
                <a:extLst>
                  <a:ext uri="{FF2B5EF4-FFF2-40B4-BE49-F238E27FC236}">
                    <a16:creationId xmlns:a16="http://schemas.microsoft.com/office/drawing/2014/main" id="{38DA839C-4C21-4A25-8EA4-F9479CD5AA84}"/>
                  </a:ext>
                </a:extLst>
              </p:cNvPr>
              <p:cNvSpPr txBox="1"/>
              <p:nvPr/>
            </p:nvSpPr>
            <p:spPr>
              <a:xfrm>
                <a:off x="4678428" y="3289327"/>
                <a:ext cx="2801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115" name="文本框 114">
                <a:extLst>
                  <a:ext uri="{FF2B5EF4-FFF2-40B4-BE49-F238E27FC236}">
                    <a16:creationId xmlns:a16="http://schemas.microsoft.com/office/drawing/2014/main" id="{38DA839C-4C21-4A25-8EA4-F9479CD5AA84}"/>
                  </a:ext>
                </a:extLst>
              </p:cNvPr>
              <p:cNvSpPr txBox="1">
                <a:spLocks noRot="1" noChangeAspect="1" noMove="1" noResize="1" noEditPoints="1" noAdjustHandles="1" noChangeArrowheads="1" noChangeShapeType="1" noTextEdit="1"/>
              </p:cNvSpPr>
              <p:nvPr/>
            </p:nvSpPr>
            <p:spPr>
              <a:xfrm>
                <a:off x="4678428" y="3289327"/>
                <a:ext cx="280141" cy="276999"/>
              </a:xfrm>
              <a:prstGeom prst="rect">
                <a:avLst/>
              </a:prstGeom>
              <a:blipFill>
                <a:blip r:embed="rId19"/>
                <a:stretch>
                  <a:fillRect l="-19565" r="-2174"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 name="文本框 119">
                <a:extLst>
                  <a:ext uri="{FF2B5EF4-FFF2-40B4-BE49-F238E27FC236}">
                    <a16:creationId xmlns:a16="http://schemas.microsoft.com/office/drawing/2014/main" id="{4D4C195D-1B07-4577-9288-5E4E76B058C0}"/>
                  </a:ext>
                </a:extLst>
              </p:cNvPr>
              <p:cNvSpPr txBox="1"/>
              <p:nvPr/>
            </p:nvSpPr>
            <p:spPr>
              <a:xfrm>
                <a:off x="1524043" y="3304907"/>
                <a:ext cx="2996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20" name="文本框 119">
                <a:extLst>
                  <a:ext uri="{FF2B5EF4-FFF2-40B4-BE49-F238E27FC236}">
                    <a16:creationId xmlns:a16="http://schemas.microsoft.com/office/drawing/2014/main" id="{4D4C195D-1B07-4577-9288-5E4E76B058C0}"/>
                  </a:ext>
                </a:extLst>
              </p:cNvPr>
              <p:cNvSpPr txBox="1">
                <a:spLocks noRot="1" noChangeAspect="1" noMove="1" noResize="1" noEditPoints="1" noAdjustHandles="1" noChangeArrowheads="1" noChangeShapeType="1" noTextEdit="1"/>
              </p:cNvSpPr>
              <p:nvPr/>
            </p:nvSpPr>
            <p:spPr>
              <a:xfrm>
                <a:off x="1524043" y="3304907"/>
                <a:ext cx="299697" cy="276999"/>
              </a:xfrm>
              <a:prstGeom prst="rect">
                <a:avLst/>
              </a:prstGeom>
              <a:blipFill>
                <a:blip r:embed="rId20"/>
                <a:stretch>
                  <a:fillRect l="-18367" r="-6122"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 name="文本框 120">
                <a:extLst>
                  <a:ext uri="{FF2B5EF4-FFF2-40B4-BE49-F238E27FC236}">
                    <a16:creationId xmlns:a16="http://schemas.microsoft.com/office/drawing/2014/main" id="{2E2F57B4-2712-4CE5-9F5E-F50B76048064}"/>
                  </a:ext>
                </a:extLst>
              </p:cNvPr>
              <p:cNvSpPr txBox="1"/>
              <p:nvPr/>
            </p:nvSpPr>
            <p:spPr>
              <a:xfrm>
                <a:off x="2374513" y="3287435"/>
                <a:ext cx="27245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121" name="文本框 120">
                <a:extLst>
                  <a:ext uri="{FF2B5EF4-FFF2-40B4-BE49-F238E27FC236}">
                    <a16:creationId xmlns:a16="http://schemas.microsoft.com/office/drawing/2014/main" id="{2E2F57B4-2712-4CE5-9F5E-F50B76048064}"/>
                  </a:ext>
                </a:extLst>
              </p:cNvPr>
              <p:cNvSpPr txBox="1">
                <a:spLocks noRot="1" noChangeAspect="1" noMove="1" noResize="1" noEditPoints="1" noAdjustHandles="1" noChangeArrowheads="1" noChangeShapeType="1" noTextEdit="1"/>
              </p:cNvSpPr>
              <p:nvPr/>
            </p:nvSpPr>
            <p:spPr>
              <a:xfrm>
                <a:off x="2374513" y="3287435"/>
                <a:ext cx="272452" cy="276999"/>
              </a:xfrm>
              <a:prstGeom prst="rect">
                <a:avLst/>
              </a:prstGeom>
              <a:blipFill>
                <a:blip r:embed="rId21"/>
                <a:stretch>
                  <a:fillRect l="-25000" r="-11364"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6" name="文本框 125">
                <a:extLst>
                  <a:ext uri="{FF2B5EF4-FFF2-40B4-BE49-F238E27FC236}">
                    <a16:creationId xmlns:a16="http://schemas.microsoft.com/office/drawing/2014/main" id="{2C2DF903-BB51-46BA-89AB-3E38FA97DAAC}"/>
                  </a:ext>
                </a:extLst>
              </p:cNvPr>
              <p:cNvSpPr txBox="1"/>
              <p:nvPr/>
            </p:nvSpPr>
            <p:spPr>
              <a:xfrm>
                <a:off x="3752186" y="3304909"/>
                <a:ext cx="49975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m:oMathPara>
                </a14:m>
                <a:endParaRPr lang="zh-CN" altLang="en-US" dirty="0"/>
              </a:p>
            </p:txBody>
          </p:sp>
        </mc:Choice>
        <mc:Fallback xmlns="">
          <p:sp>
            <p:nvSpPr>
              <p:cNvPr id="126" name="文本框 125">
                <a:extLst>
                  <a:ext uri="{FF2B5EF4-FFF2-40B4-BE49-F238E27FC236}">
                    <a16:creationId xmlns:a16="http://schemas.microsoft.com/office/drawing/2014/main" id="{2C2DF903-BB51-46BA-89AB-3E38FA97DAAC}"/>
                  </a:ext>
                </a:extLst>
              </p:cNvPr>
              <p:cNvSpPr txBox="1">
                <a:spLocks noRot="1" noChangeAspect="1" noMove="1" noResize="1" noEditPoints="1" noAdjustHandles="1" noChangeArrowheads="1" noChangeShapeType="1" noTextEdit="1"/>
              </p:cNvSpPr>
              <p:nvPr/>
            </p:nvSpPr>
            <p:spPr>
              <a:xfrm>
                <a:off x="3752186" y="3304909"/>
                <a:ext cx="499752" cy="276999"/>
              </a:xfrm>
              <a:prstGeom prst="rect">
                <a:avLst/>
              </a:prstGeom>
              <a:blipFill>
                <a:blip r:embed="rId22"/>
                <a:stretch>
                  <a:fillRect l="-9877" r="-3704"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7" name="文本框 126">
                <a:extLst>
                  <a:ext uri="{FF2B5EF4-FFF2-40B4-BE49-F238E27FC236}">
                    <a16:creationId xmlns:a16="http://schemas.microsoft.com/office/drawing/2014/main" id="{37F2F8FB-9F82-4EEE-ADDE-1B265C796535}"/>
                  </a:ext>
                </a:extLst>
              </p:cNvPr>
              <p:cNvSpPr txBox="1"/>
              <p:nvPr/>
            </p:nvSpPr>
            <p:spPr>
              <a:xfrm>
                <a:off x="5809274" y="2824976"/>
                <a:ext cx="31663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h</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hh</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h𝑥</m:t>
                              </m:r>
                            </m:sub>
                          </m:sSub>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i="1">
                                  <a:latin typeface="Cambria Math" panose="02040503050406030204" pitchFamily="18" charset="0"/>
                                </a:rPr>
                                <m:t>𝑡</m:t>
                              </m:r>
                              <m:r>
                                <a:rPr lang="en-US" altLang="zh-CN" b="0" i="1" smtClean="0">
                                  <a:latin typeface="Cambria Math" panose="02040503050406030204" pitchFamily="18" charset="0"/>
                                </a:rPr>
                                <m:t> </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𝑥</m:t>
                              </m:r>
                            </m:sub>
                          </m:sSub>
                        </m:e>
                      </m:d>
                    </m:oMath>
                  </m:oMathPara>
                </a14:m>
                <a:endParaRPr lang="zh-CN" altLang="en-US" dirty="0"/>
              </a:p>
            </p:txBody>
          </p:sp>
        </mc:Choice>
        <mc:Fallback xmlns="">
          <p:sp>
            <p:nvSpPr>
              <p:cNvPr id="127" name="文本框 126">
                <a:extLst>
                  <a:ext uri="{FF2B5EF4-FFF2-40B4-BE49-F238E27FC236}">
                    <a16:creationId xmlns:a16="http://schemas.microsoft.com/office/drawing/2014/main" id="{37F2F8FB-9F82-4EEE-ADDE-1B265C796535}"/>
                  </a:ext>
                </a:extLst>
              </p:cNvPr>
              <p:cNvSpPr txBox="1">
                <a:spLocks noRot="1" noChangeAspect="1" noMove="1" noResize="1" noEditPoints="1" noAdjustHandles="1" noChangeArrowheads="1" noChangeShapeType="1" noTextEdit="1"/>
              </p:cNvSpPr>
              <p:nvPr/>
            </p:nvSpPr>
            <p:spPr>
              <a:xfrm>
                <a:off x="5809274" y="2824976"/>
                <a:ext cx="3166380" cy="276999"/>
              </a:xfrm>
              <a:prstGeom prst="rect">
                <a:avLst/>
              </a:prstGeom>
              <a:blipFill>
                <a:blip r:embed="rId23"/>
                <a:stretch>
                  <a:fillRect l="-1541" b="-347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8" name="文本框 127">
                <a:extLst>
                  <a:ext uri="{FF2B5EF4-FFF2-40B4-BE49-F238E27FC236}">
                    <a16:creationId xmlns:a16="http://schemas.microsoft.com/office/drawing/2014/main" id="{FBD01931-6079-4207-AF6E-C126FFC56541}"/>
                  </a:ext>
                </a:extLst>
              </p:cNvPr>
              <p:cNvSpPr txBox="1"/>
              <p:nvPr/>
            </p:nvSpPr>
            <p:spPr>
              <a:xfrm>
                <a:off x="6271981" y="2470341"/>
                <a:ext cx="2080954"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𝑦h</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b="0" i="1" smtClean="0">
                              <a:latin typeface="Cambria Math" panose="02040503050406030204" pitchFamily="18" charset="0"/>
                            </a:rPr>
                            <m:t>𝑦</m:t>
                          </m:r>
                        </m:sub>
                      </m:sSub>
                      <m:r>
                        <a:rPr lang="en-US" altLang="zh-CN" b="0" i="1" smtClean="0">
                          <a:latin typeface="Cambria Math" panose="02040503050406030204" pitchFamily="18" charset="0"/>
                        </a:rPr>
                        <m:t>)</m:t>
                      </m:r>
                    </m:oMath>
                  </m:oMathPara>
                </a14:m>
                <a:endParaRPr lang="zh-CN" altLang="en-US" dirty="0"/>
              </a:p>
            </p:txBody>
          </p:sp>
        </mc:Choice>
        <mc:Fallback xmlns="">
          <p:sp>
            <p:nvSpPr>
              <p:cNvPr id="128" name="文本框 127">
                <a:extLst>
                  <a:ext uri="{FF2B5EF4-FFF2-40B4-BE49-F238E27FC236}">
                    <a16:creationId xmlns:a16="http://schemas.microsoft.com/office/drawing/2014/main" id="{FBD01931-6079-4207-AF6E-C126FFC56541}"/>
                  </a:ext>
                </a:extLst>
              </p:cNvPr>
              <p:cNvSpPr txBox="1">
                <a:spLocks noRot="1" noChangeAspect="1" noMove="1" noResize="1" noEditPoints="1" noAdjustHandles="1" noChangeArrowheads="1" noChangeShapeType="1" noTextEdit="1"/>
              </p:cNvSpPr>
              <p:nvPr/>
            </p:nvSpPr>
            <p:spPr>
              <a:xfrm>
                <a:off x="6271981" y="2470341"/>
                <a:ext cx="2080954" cy="298928"/>
              </a:xfrm>
              <a:prstGeom prst="rect">
                <a:avLst/>
              </a:prstGeom>
              <a:blipFill>
                <a:blip r:embed="rId24"/>
                <a:stretch>
                  <a:fillRect l="-2053" r="-3519"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800799B7-F52B-42AD-8380-3C2C1C05EAB3}"/>
                  </a:ext>
                </a:extLst>
              </p:cNvPr>
              <p:cNvSpPr txBox="1"/>
              <p:nvPr/>
            </p:nvSpPr>
            <p:spPr>
              <a:xfrm>
                <a:off x="685162" y="4454905"/>
                <a:ext cx="2873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3" name="文本框 2">
                <a:extLst>
                  <a:ext uri="{FF2B5EF4-FFF2-40B4-BE49-F238E27FC236}">
                    <a16:creationId xmlns:a16="http://schemas.microsoft.com/office/drawing/2014/main" id="{800799B7-F52B-42AD-8380-3C2C1C05EAB3}"/>
                  </a:ext>
                </a:extLst>
              </p:cNvPr>
              <p:cNvSpPr txBox="1">
                <a:spLocks noRot="1" noChangeAspect="1" noMove="1" noResize="1" noEditPoints="1" noAdjustHandles="1" noChangeArrowheads="1" noChangeShapeType="1" noTextEdit="1"/>
              </p:cNvSpPr>
              <p:nvPr/>
            </p:nvSpPr>
            <p:spPr>
              <a:xfrm>
                <a:off x="685162" y="4454905"/>
                <a:ext cx="287323" cy="276999"/>
              </a:xfrm>
              <a:prstGeom prst="rect">
                <a:avLst/>
              </a:prstGeom>
              <a:blipFill>
                <a:blip r:embed="rId25"/>
                <a:stretch>
                  <a:fillRect l="-10417" r="-4167"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9" name="文本框 128">
                <a:extLst>
                  <a:ext uri="{FF2B5EF4-FFF2-40B4-BE49-F238E27FC236}">
                    <a16:creationId xmlns:a16="http://schemas.microsoft.com/office/drawing/2014/main" id="{BCC2D893-9262-4C89-9A52-62D08F1B5785}"/>
                  </a:ext>
                </a:extLst>
              </p:cNvPr>
              <p:cNvSpPr txBox="1"/>
              <p:nvPr/>
            </p:nvSpPr>
            <p:spPr>
              <a:xfrm>
                <a:off x="1500988" y="4454905"/>
                <a:ext cx="2926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29" name="文本框 128">
                <a:extLst>
                  <a:ext uri="{FF2B5EF4-FFF2-40B4-BE49-F238E27FC236}">
                    <a16:creationId xmlns:a16="http://schemas.microsoft.com/office/drawing/2014/main" id="{BCC2D893-9262-4C89-9A52-62D08F1B5785}"/>
                  </a:ext>
                </a:extLst>
              </p:cNvPr>
              <p:cNvSpPr txBox="1">
                <a:spLocks noRot="1" noChangeAspect="1" noMove="1" noResize="1" noEditPoints="1" noAdjustHandles="1" noChangeArrowheads="1" noChangeShapeType="1" noTextEdit="1"/>
              </p:cNvSpPr>
              <p:nvPr/>
            </p:nvSpPr>
            <p:spPr>
              <a:xfrm>
                <a:off x="1500988" y="4454905"/>
                <a:ext cx="292644" cy="276999"/>
              </a:xfrm>
              <a:prstGeom prst="rect">
                <a:avLst/>
              </a:prstGeom>
              <a:blipFill>
                <a:blip r:embed="rId26"/>
                <a:stretch>
                  <a:fillRect l="-10417" r="-6250"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0" name="文本框 129">
                <a:extLst>
                  <a:ext uri="{FF2B5EF4-FFF2-40B4-BE49-F238E27FC236}">
                    <a16:creationId xmlns:a16="http://schemas.microsoft.com/office/drawing/2014/main" id="{515349C7-081D-4F0E-979A-A06BE6A82D8D}"/>
                  </a:ext>
                </a:extLst>
              </p:cNvPr>
              <p:cNvSpPr txBox="1"/>
              <p:nvPr/>
            </p:nvSpPr>
            <p:spPr>
              <a:xfrm>
                <a:off x="2367077" y="4454905"/>
                <a:ext cx="2926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130" name="文本框 129">
                <a:extLst>
                  <a:ext uri="{FF2B5EF4-FFF2-40B4-BE49-F238E27FC236}">
                    <a16:creationId xmlns:a16="http://schemas.microsoft.com/office/drawing/2014/main" id="{515349C7-081D-4F0E-979A-A06BE6A82D8D}"/>
                  </a:ext>
                </a:extLst>
              </p:cNvPr>
              <p:cNvSpPr txBox="1">
                <a:spLocks noRot="1" noChangeAspect="1" noMove="1" noResize="1" noEditPoints="1" noAdjustHandles="1" noChangeArrowheads="1" noChangeShapeType="1" noTextEdit="1"/>
              </p:cNvSpPr>
              <p:nvPr/>
            </p:nvSpPr>
            <p:spPr>
              <a:xfrm>
                <a:off x="2367077" y="4454905"/>
                <a:ext cx="292644" cy="276999"/>
              </a:xfrm>
              <a:prstGeom prst="rect">
                <a:avLst/>
              </a:prstGeom>
              <a:blipFill>
                <a:blip r:embed="rId27"/>
                <a:stretch>
                  <a:fillRect l="-10417" r="-6250"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5" name="文本框 144">
                <a:extLst>
                  <a:ext uri="{FF2B5EF4-FFF2-40B4-BE49-F238E27FC236}">
                    <a16:creationId xmlns:a16="http://schemas.microsoft.com/office/drawing/2014/main" id="{5C7AA0C9-5462-4599-BE67-3DE7EF6042BC}"/>
                  </a:ext>
                </a:extLst>
              </p:cNvPr>
              <p:cNvSpPr txBox="1"/>
              <p:nvPr/>
            </p:nvSpPr>
            <p:spPr>
              <a:xfrm>
                <a:off x="3775841" y="4454905"/>
                <a:ext cx="4926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m:oMathPara>
                </a14:m>
                <a:endParaRPr lang="zh-CN" altLang="en-US" dirty="0"/>
              </a:p>
            </p:txBody>
          </p:sp>
        </mc:Choice>
        <mc:Fallback xmlns="">
          <p:sp>
            <p:nvSpPr>
              <p:cNvPr id="145" name="文本框 144">
                <a:extLst>
                  <a:ext uri="{FF2B5EF4-FFF2-40B4-BE49-F238E27FC236}">
                    <a16:creationId xmlns:a16="http://schemas.microsoft.com/office/drawing/2014/main" id="{5C7AA0C9-5462-4599-BE67-3DE7EF6042BC}"/>
                  </a:ext>
                </a:extLst>
              </p:cNvPr>
              <p:cNvSpPr txBox="1">
                <a:spLocks noRot="1" noChangeAspect="1" noMove="1" noResize="1" noEditPoints="1" noAdjustHandles="1" noChangeArrowheads="1" noChangeShapeType="1" noTextEdit="1"/>
              </p:cNvSpPr>
              <p:nvPr/>
            </p:nvSpPr>
            <p:spPr>
              <a:xfrm>
                <a:off x="3775841" y="4454905"/>
                <a:ext cx="492699" cy="276999"/>
              </a:xfrm>
              <a:prstGeom prst="rect">
                <a:avLst/>
              </a:prstGeom>
              <a:blipFill>
                <a:blip r:embed="rId28"/>
                <a:stretch>
                  <a:fillRect l="-4938" r="-3704"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6" name="文本框 145">
                <a:extLst>
                  <a:ext uri="{FF2B5EF4-FFF2-40B4-BE49-F238E27FC236}">
                    <a16:creationId xmlns:a16="http://schemas.microsoft.com/office/drawing/2014/main" id="{A26AA220-6E5D-41A8-933D-B0CAED850462}"/>
                  </a:ext>
                </a:extLst>
              </p:cNvPr>
              <p:cNvSpPr txBox="1"/>
              <p:nvPr/>
            </p:nvSpPr>
            <p:spPr>
              <a:xfrm>
                <a:off x="4722403" y="4454905"/>
                <a:ext cx="273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146" name="文本框 145">
                <a:extLst>
                  <a:ext uri="{FF2B5EF4-FFF2-40B4-BE49-F238E27FC236}">
                    <a16:creationId xmlns:a16="http://schemas.microsoft.com/office/drawing/2014/main" id="{A26AA220-6E5D-41A8-933D-B0CAED850462}"/>
                  </a:ext>
                </a:extLst>
              </p:cNvPr>
              <p:cNvSpPr txBox="1">
                <a:spLocks noRot="1" noChangeAspect="1" noMove="1" noResize="1" noEditPoints="1" noAdjustHandles="1" noChangeArrowheads="1" noChangeShapeType="1" noTextEdit="1"/>
              </p:cNvSpPr>
              <p:nvPr/>
            </p:nvSpPr>
            <p:spPr>
              <a:xfrm>
                <a:off x="4722403" y="4454905"/>
                <a:ext cx="273087" cy="276999"/>
              </a:xfrm>
              <a:prstGeom prst="rect">
                <a:avLst/>
              </a:prstGeom>
              <a:blipFill>
                <a:blip r:embed="rId29"/>
                <a:stretch>
                  <a:fillRect l="-11364" r="-4545"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7" name="文本框 146">
                <a:extLst>
                  <a:ext uri="{FF2B5EF4-FFF2-40B4-BE49-F238E27FC236}">
                    <a16:creationId xmlns:a16="http://schemas.microsoft.com/office/drawing/2014/main" id="{3FF921C6-66A2-408B-B81C-AE088FA931BE}"/>
                  </a:ext>
                </a:extLst>
              </p:cNvPr>
              <p:cNvSpPr txBox="1"/>
              <p:nvPr/>
            </p:nvSpPr>
            <p:spPr>
              <a:xfrm>
                <a:off x="683568" y="2197968"/>
                <a:ext cx="3114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147" name="文本框 146">
                <a:extLst>
                  <a:ext uri="{FF2B5EF4-FFF2-40B4-BE49-F238E27FC236}">
                    <a16:creationId xmlns:a16="http://schemas.microsoft.com/office/drawing/2014/main" id="{3FF921C6-66A2-408B-B81C-AE088FA931BE}"/>
                  </a:ext>
                </a:extLst>
              </p:cNvPr>
              <p:cNvSpPr txBox="1">
                <a:spLocks noRot="1" noChangeAspect="1" noMove="1" noResize="1" noEditPoints="1" noAdjustHandles="1" noChangeArrowheads="1" noChangeShapeType="1" noTextEdit="1"/>
              </p:cNvSpPr>
              <p:nvPr/>
            </p:nvSpPr>
            <p:spPr>
              <a:xfrm>
                <a:off x="683568" y="2197968"/>
                <a:ext cx="311496" cy="276999"/>
              </a:xfrm>
              <a:prstGeom prst="rect">
                <a:avLst/>
              </a:prstGeom>
              <a:blipFill>
                <a:blip r:embed="rId30"/>
                <a:stretch>
                  <a:fillRect l="-15686" r="-5882"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9" name="文本框 148">
                <a:extLst>
                  <a:ext uri="{FF2B5EF4-FFF2-40B4-BE49-F238E27FC236}">
                    <a16:creationId xmlns:a16="http://schemas.microsoft.com/office/drawing/2014/main" id="{23B40728-1CBE-40B0-BA17-68D1D3BBF4FD}"/>
                  </a:ext>
                </a:extLst>
              </p:cNvPr>
              <p:cNvSpPr txBox="1"/>
              <p:nvPr/>
            </p:nvSpPr>
            <p:spPr>
              <a:xfrm>
                <a:off x="1499394" y="2197968"/>
                <a:ext cx="3168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49" name="文本框 148">
                <a:extLst>
                  <a:ext uri="{FF2B5EF4-FFF2-40B4-BE49-F238E27FC236}">
                    <a16:creationId xmlns:a16="http://schemas.microsoft.com/office/drawing/2014/main" id="{23B40728-1CBE-40B0-BA17-68D1D3BBF4FD}"/>
                  </a:ext>
                </a:extLst>
              </p:cNvPr>
              <p:cNvSpPr txBox="1">
                <a:spLocks noRot="1" noChangeAspect="1" noMove="1" noResize="1" noEditPoints="1" noAdjustHandles="1" noChangeArrowheads="1" noChangeShapeType="1" noTextEdit="1"/>
              </p:cNvSpPr>
              <p:nvPr/>
            </p:nvSpPr>
            <p:spPr>
              <a:xfrm>
                <a:off x="1499394" y="2197968"/>
                <a:ext cx="316817" cy="276999"/>
              </a:xfrm>
              <a:prstGeom prst="rect">
                <a:avLst/>
              </a:prstGeom>
              <a:blipFill>
                <a:blip r:embed="rId31"/>
                <a:stretch>
                  <a:fillRect l="-17308" r="-3846"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0" name="文本框 149">
                <a:extLst>
                  <a:ext uri="{FF2B5EF4-FFF2-40B4-BE49-F238E27FC236}">
                    <a16:creationId xmlns:a16="http://schemas.microsoft.com/office/drawing/2014/main" id="{AD0FBCBB-780A-4FED-A710-D37A3DCA47D6}"/>
                  </a:ext>
                </a:extLst>
              </p:cNvPr>
              <p:cNvSpPr txBox="1"/>
              <p:nvPr/>
            </p:nvSpPr>
            <p:spPr>
              <a:xfrm>
                <a:off x="2365483" y="2197968"/>
                <a:ext cx="3168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150" name="文本框 149">
                <a:extLst>
                  <a:ext uri="{FF2B5EF4-FFF2-40B4-BE49-F238E27FC236}">
                    <a16:creationId xmlns:a16="http://schemas.microsoft.com/office/drawing/2014/main" id="{AD0FBCBB-780A-4FED-A710-D37A3DCA47D6}"/>
                  </a:ext>
                </a:extLst>
              </p:cNvPr>
              <p:cNvSpPr txBox="1">
                <a:spLocks noRot="1" noChangeAspect="1" noMove="1" noResize="1" noEditPoints="1" noAdjustHandles="1" noChangeArrowheads="1" noChangeShapeType="1" noTextEdit="1"/>
              </p:cNvSpPr>
              <p:nvPr/>
            </p:nvSpPr>
            <p:spPr>
              <a:xfrm>
                <a:off x="2365483" y="2197968"/>
                <a:ext cx="316817" cy="276999"/>
              </a:xfrm>
              <a:prstGeom prst="rect">
                <a:avLst/>
              </a:prstGeom>
              <a:blipFill>
                <a:blip r:embed="rId32"/>
                <a:stretch>
                  <a:fillRect l="-15385" r="-5769"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5" name="文本框 154">
                <a:extLst>
                  <a:ext uri="{FF2B5EF4-FFF2-40B4-BE49-F238E27FC236}">
                    <a16:creationId xmlns:a16="http://schemas.microsoft.com/office/drawing/2014/main" id="{B3EC3CBF-C19B-414D-9FC9-5DE806BAD70C}"/>
                  </a:ext>
                </a:extLst>
              </p:cNvPr>
              <p:cNvSpPr txBox="1"/>
              <p:nvPr/>
            </p:nvSpPr>
            <p:spPr>
              <a:xfrm>
                <a:off x="3720460" y="2197968"/>
                <a:ext cx="516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m:oMathPara>
                </a14:m>
                <a:endParaRPr lang="zh-CN" altLang="en-US" dirty="0"/>
              </a:p>
            </p:txBody>
          </p:sp>
        </mc:Choice>
        <mc:Fallback xmlns="">
          <p:sp>
            <p:nvSpPr>
              <p:cNvPr id="155" name="文本框 154">
                <a:extLst>
                  <a:ext uri="{FF2B5EF4-FFF2-40B4-BE49-F238E27FC236}">
                    <a16:creationId xmlns:a16="http://schemas.microsoft.com/office/drawing/2014/main" id="{B3EC3CBF-C19B-414D-9FC9-5DE806BAD70C}"/>
                  </a:ext>
                </a:extLst>
              </p:cNvPr>
              <p:cNvSpPr txBox="1">
                <a:spLocks noRot="1" noChangeAspect="1" noMove="1" noResize="1" noEditPoints="1" noAdjustHandles="1" noChangeArrowheads="1" noChangeShapeType="1" noTextEdit="1"/>
              </p:cNvSpPr>
              <p:nvPr/>
            </p:nvSpPr>
            <p:spPr>
              <a:xfrm>
                <a:off x="3720460" y="2197968"/>
                <a:ext cx="516873" cy="276999"/>
              </a:xfrm>
              <a:prstGeom prst="rect">
                <a:avLst/>
              </a:prstGeom>
              <a:blipFill>
                <a:blip r:embed="rId33"/>
                <a:stretch>
                  <a:fillRect l="-8235" r="-3529"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6" name="文本框 155">
                <a:extLst>
                  <a:ext uri="{FF2B5EF4-FFF2-40B4-BE49-F238E27FC236}">
                    <a16:creationId xmlns:a16="http://schemas.microsoft.com/office/drawing/2014/main" id="{A1AE9722-5C12-43F8-887E-2A9C2CD92ABB}"/>
                  </a:ext>
                </a:extLst>
              </p:cNvPr>
              <p:cNvSpPr txBox="1"/>
              <p:nvPr/>
            </p:nvSpPr>
            <p:spPr>
              <a:xfrm>
                <a:off x="4667022" y="2197968"/>
                <a:ext cx="2972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156" name="文本框 155">
                <a:extLst>
                  <a:ext uri="{FF2B5EF4-FFF2-40B4-BE49-F238E27FC236}">
                    <a16:creationId xmlns:a16="http://schemas.microsoft.com/office/drawing/2014/main" id="{A1AE9722-5C12-43F8-887E-2A9C2CD92ABB}"/>
                  </a:ext>
                </a:extLst>
              </p:cNvPr>
              <p:cNvSpPr txBox="1">
                <a:spLocks noRot="1" noChangeAspect="1" noMove="1" noResize="1" noEditPoints="1" noAdjustHandles="1" noChangeArrowheads="1" noChangeShapeType="1" noTextEdit="1"/>
              </p:cNvSpPr>
              <p:nvPr/>
            </p:nvSpPr>
            <p:spPr>
              <a:xfrm>
                <a:off x="4667022" y="2197968"/>
                <a:ext cx="297261" cy="276999"/>
              </a:xfrm>
              <a:prstGeom prst="rect">
                <a:avLst/>
              </a:prstGeom>
              <a:blipFill>
                <a:blip r:embed="rId34"/>
                <a:stretch>
                  <a:fillRect l="-18750" r="-4167"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2" name="文本框 161">
                <a:extLst>
                  <a:ext uri="{FF2B5EF4-FFF2-40B4-BE49-F238E27FC236}">
                    <a16:creationId xmlns:a16="http://schemas.microsoft.com/office/drawing/2014/main" id="{40B6D0BC-EF63-4E93-AB62-38177898E4F4}"/>
                  </a:ext>
                </a:extLst>
              </p:cNvPr>
              <p:cNvSpPr txBox="1"/>
              <p:nvPr/>
            </p:nvSpPr>
            <p:spPr>
              <a:xfrm>
                <a:off x="803089" y="4050741"/>
                <a:ext cx="41973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h𝑥</m:t>
                          </m:r>
                        </m:sub>
                      </m:sSub>
                    </m:oMath>
                  </m:oMathPara>
                </a14:m>
                <a:endParaRPr lang="zh-CN" altLang="en-US" sz="1600" dirty="0"/>
              </a:p>
            </p:txBody>
          </p:sp>
        </mc:Choice>
        <mc:Fallback xmlns="">
          <p:sp>
            <p:nvSpPr>
              <p:cNvPr id="162" name="文本框 161">
                <a:extLst>
                  <a:ext uri="{FF2B5EF4-FFF2-40B4-BE49-F238E27FC236}">
                    <a16:creationId xmlns:a16="http://schemas.microsoft.com/office/drawing/2014/main" id="{40B6D0BC-EF63-4E93-AB62-38177898E4F4}"/>
                  </a:ext>
                </a:extLst>
              </p:cNvPr>
              <p:cNvSpPr txBox="1">
                <a:spLocks noRot="1" noChangeAspect="1" noMove="1" noResize="1" noEditPoints="1" noAdjustHandles="1" noChangeArrowheads="1" noChangeShapeType="1" noTextEdit="1"/>
              </p:cNvSpPr>
              <p:nvPr/>
            </p:nvSpPr>
            <p:spPr>
              <a:xfrm>
                <a:off x="803089" y="4050741"/>
                <a:ext cx="419730" cy="246221"/>
              </a:xfrm>
              <a:prstGeom prst="rect">
                <a:avLst/>
              </a:prstGeom>
              <a:blipFill>
                <a:blip r:embed="rId35"/>
                <a:stretch>
                  <a:fillRect l="-10145" b="-170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4" name="文本框 163">
                <a:extLst>
                  <a:ext uri="{FF2B5EF4-FFF2-40B4-BE49-F238E27FC236}">
                    <a16:creationId xmlns:a16="http://schemas.microsoft.com/office/drawing/2014/main" id="{237BF51F-42D8-4A09-A98F-FA0F4DA56401}"/>
                  </a:ext>
                </a:extLst>
              </p:cNvPr>
              <p:cNvSpPr txBox="1"/>
              <p:nvPr/>
            </p:nvSpPr>
            <p:spPr>
              <a:xfrm>
                <a:off x="1689102" y="4050741"/>
                <a:ext cx="41973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h𝑥</m:t>
                          </m:r>
                        </m:sub>
                      </m:sSub>
                    </m:oMath>
                  </m:oMathPara>
                </a14:m>
                <a:endParaRPr lang="zh-CN" altLang="en-US" sz="1600" dirty="0"/>
              </a:p>
            </p:txBody>
          </p:sp>
        </mc:Choice>
        <mc:Fallback xmlns="">
          <p:sp>
            <p:nvSpPr>
              <p:cNvPr id="164" name="文本框 163">
                <a:extLst>
                  <a:ext uri="{FF2B5EF4-FFF2-40B4-BE49-F238E27FC236}">
                    <a16:creationId xmlns:a16="http://schemas.microsoft.com/office/drawing/2014/main" id="{237BF51F-42D8-4A09-A98F-FA0F4DA56401}"/>
                  </a:ext>
                </a:extLst>
              </p:cNvPr>
              <p:cNvSpPr txBox="1">
                <a:spLocks noRot="1" noChangeAspect="1" noMove="1" noResize="1" noEditPoints="1" noAdjustHandles="1" noChangeArrowheads="1" noChangeShapeType="1" noTextEdit="1"/>
              </p:cNvSpPr>
              <p:nvPr/>
            </p:nvSpPr>
            <p:spPr>
              <a:xfrm>
                <a:off x="1689102" y="4050741"/>
                <a:ext cx="419730" cy="246221"/>
              </a:xfrm>
              <a:prstGeom prst="rect">
                <a:avLst/>
              </a:prstGeom>
              <a:blipFill>
                <a:blip r:embed="rId36"/>
                <a:stretch>
                  <a:fillRect l="-8696" r="-1449" b="-170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5" name="文本框 164">
                <a:extLst>
                  <a:ext uri="{FF2B5EF4-FFF2-40B4-BE49-F238E27FC236}">
                    <a16:creationId xmlns:a16="http://schemas.microsoft.com/office/drawing/2014/main" id="{FB9121B8-1ACF-4C19-BD88-C095FD099BB9}"/>
                  </a:ext>
                </a:extLst>
              </p:cNvPr>
              <p:cNvSpPr txBox="1"/>
              <p:nvPr/>
            </p:nvSpPr>
            <p:spPr>
              <a:xfrm>
                <a:off x="2538788" y="4050741"/>
                <a:ext cx="41973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h𝑥</m:t>
                          </m:r>
                        </m:sub>
                      </m:sSub>
                    </m:oMath>
                  </m:oMathPara>
                </a14:m>
                <a:endParaRPr lang="zh-CN" altLang="en-US" sz="1600" dirty="0"/>
              </a:p>
            </p:txBody>
          </p:sp>
        </mc:Choice>
        <mc:Fallback xmlns="">
          <p:sp>
            <p:nvSpPr>
              <p:cNvPr id="165" name="文本框 164">
                <a:extLst>
                  <a:ext uri="{FF2B5EF4-FFF2-40B4-BE49-F238E27FC236}">
                    <a16:creationId xmlns:a16="http://schemas.microsoft.com/office/drawing/2014/main" id="{FB9121B8-1ACF-4C19-BD88-C095FD099BB9}"/>
                  </a:ext>
                </a:extLst>
              </p:cNvPr>
              <p:cNvSpPr txBox="1">
                <a:spLocks noRot="1" noChangeAspect="1" noMove="1" noResize="1" noEditPoints="1" noAdjustHandles="1" noChangeArrowheads="1" noChangeShapeType="1" noTextEdit="1"/>
              </p:cNvSpPr>
              <p:nvPr/>
            </p:nvSpPr>
            <p:spPr>
              <a:xfrm>
                <a:off x="2538788" y="4050741"/>
                <a:ext cx="419730" cy="246221"/>
              </a:xfrm>
              <a:prstGeom prst="rect">
                <a:avLst/>
              </a:prstGeom>
              <a:blipFill>
                <a:blip r:embed="rId37"/>
                <a:stretch>
                  <a:fillRect l="-8696" r="-1449" b="-170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1" name="文本框 170">
                <a:extLst>
                  <a:ext uri="{FF2B5EF4-FFF2-40B4-BE49-F238E27FC236}">
                    <a16:creationId xmlns:a16="http://schemas.microsoft.com/office/drawing/2014/main" id="{04858EE0-59CC-4404-A369-8C9118D3F209}"/>
                  </a:ext>
                </a:extLst>
              </p:cNvPr>
              <p:cNvSpPr txBox="1"/>
              <p:nvPr/>
            </p:nvSpPr>
            <p:spPr>
              <a:xfrm>
                <a:off x="3908052" y="4050741"/>
                <a:ext cx="41973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h𝑥</m:t>
                          </m:r>
                        </m:sub>
                      </m:sSub>
                    </m:oMath>
                  </m:oMathPara>
                </a14:m>
                <a:endParaRPr lang="zh-CN" altLang="en-US" sz="1600" dirty="0"/>
              </a:p>
            </p:txBody>
          </p:sp>
        </mc:Choice>
        <mc:Fallback xmlns="">
          <p:sp>
            <p:nvSpPr>
              <p:cNvPr id="171" name="文本框 170">
                <a:extLst>
                  <a:ext uri="{FF2B5EF4-FFF2-40B4-BE49-F238E27FC236}">
                    <a16:creationId xmlns:a16="http://schemas.microsoft.com/office/drawing/2014/main" id="{04858EE0-59CC-4404-A369-8C9118D3F209}"/>
                  </a:ext>
                </a:extLst>
              </p:cNvPr>
              <p:cNvSpPr txBox="1">
                <a:spLocks noRot="1" noChangeAspect="1" noMove="1" noResize="1" noEditPoints="1" noAdjustHandles="1" noChangeArrowheads="1" noChangeShapeType="1" noTextEdit="1"/>
              </p:cNvSpPr>
              <p:nvPr/>
            </p:nvSpPr>
            <p:spPr>
              <a:xfrm>
                <a:off x="3908052" y="4050741"/>
                <a:ext cx="419730" cy="246221"/>
              </a:xfrm>
              <a:prstGeom prst="rect">
                <a:avLst/>
              </a:prstGeom>
              <a:blipFill>
                <a:blip r:embed="rId36"/>
                <a:stretch>
                  <a:fillRect l="-8696" r="-1449" b="-170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2" name="文本框 171">
                <a:extLst>
                  <a:ext uri="{FF2B5EF4-FFF2-40B4-BE49-F238E27FC236}">
                    <a16:creationId xmlns:a16="http://schemas.microsoft.com/office/drawing/2014/main" id="{CB1DE97C-D1C8-45AD-ADD4-C8FA505E343B}"/>
                  </a:ext>
                </a:extLst>
              </p:cNvPr>
              <p:cNvSpPr txBox="1"/>
              <p:nvPr/>
            </p:nvSpPr>
            <p:spPr>
              <a:xfrm>
                <a:off x="4895757" y="4050741"/>
                <a:ext cx="41973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h𝑥</m:t>
                          </m:r>
                        </m:sub>
                      </m:sSub>
                    </m:oMath>
                  </m:oMathPara>
                </a14:m>
                <a:endParaRPr lang="zh-CN" altLang="en-US" sz="1600" dirty="0"/>
              </a:p>
            </p:txBody>
          </p:sp>
        </mc:Choice>
        <mc:Fallback xmlns="">
          <p:sp>
            <p:nvSpPr>
              <p:cNvPr id="172" name="文本框 171">
                <a:extLst>
                  <a:ext uri="{FF2B5EF4-FFF2-40B4-BE49-F238E27FC236}">
                    <a16:creationId xmlns:a16="http://schemas.microsoft.com/office/drawing/2014/main" id="{CB1DE97C-D1C8-45AD-ADD4-C8FA505E343B}"/>
                  </a:ext>
                </a:extLst>
              </p:cNvPr>
              <p:cNvSpPr txBox="1">
                <a:spLocks noRot="1" noChangeAspect="1" noMove="1" noResize="1" noEditPoints="1" noAdjustHandles="1" noChangeArrowheads="1" noChangeShapeType="1" noTextEdit="1"/>
              </p:cNvSpPr>
              <p:nvPr/>
            </p:nvSpPr>
            <p:spPr>
              <a:xfrm>
                <a:off x="4895757" y="4050741"/>
                <a:ext cx="419730" cy="246221"/>
              </a:xfrm>
              <a:prstGeom prst="rect">
                <a:avLst/>
              </a:prstGeom>
              <a:blipFill>
                <a:blip r:embed="rId38"/>
                <a:stretch>
                  <a:fillRect l="-8696" r="-1449" b="-170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8" name="文本框 177">
                <a:extLst>
                  <a:ext uri="{FF2B5EF4-FFF2-40B4-BE49-F238E27FC236}">
                    <a16:creationId xmlns:a16="http://schemas.microsoft.com/office/drawing/2014/main" id="{A4F975EB-68AA-44F2-8AA0-E6FA4782C790}"/>
                  </a:ext>
                </a:extLst>
              </p:cNvPr>
              <p:cNvSpPr txBox="1"/>
              <p:nvPr/>
            </p:nvSpPr>
            <p:spPr>
              <a:xfrm>
                <a:off x="2725141" y="3128231"/>
                <a:ext cx="42428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hh</m:t>
                          </m:r>
                        </m:sub>
                      </m:sSub>
                    </m:oMath>
                  </m:oMathPara>
                </a14:m>
                <a:endParaRPr lang="zh-CN" altLang="en-US" sz="1600" dirty="0"/>
              </a:p>
            </p:txBody>
          </p:sp>
        </mc:Choice>
        <mc:Fallback xmlns="">
          <p:sp>
            <p:nvSpPr>
              <p:cNvPr id="178" name="文本框 177">
                <a:extLst>
                  <a:ext uri="{FF2B5EF4-FFF2-40B4-BE49-F238E27FC236}">
                    <a16:creationId xmlns:a16="http://schemas.microsoft.com/office/drawing/2014/main" id="{A4F975EB-68AA-44F2-8AA0-E6FA4782C790}"/>
                  </a:ext>
                </a:extLst>
              </p:cNvPr>
              <p:cNvSpPr txBox="1">
                <a:spLocks noRot="1" noChangeAspect="1" noMove="1" noResize="1" noEditPoints="1" noAdjustHandles="1" noChangeArrowheads="1" noChangeShapeType="1" noTextEdit="1"/>
              </p:cNvSpPr>
              <p:nvPr/>
            </p:nvSpPr>
            <p:spPr>
              <a:xfrm>
                <a:off x="2725141" y="3128231"/>
                <a:ext cx="424283" cy="246221"/>
              </a:xfrm>
              <a:prstGeom prst="rect">
                <a:avLst/>
              </a:prstGeom>
              <a:blipFill>
                <a:blip r:embed="rId39"/>
                <a:stretch>
                  <a:fillRect l="-8571" r="-1429" b="-170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9" name="文本框 178">
                <a:extLst>
                  <a:ext uri="{FF2B5EF4-FFF2-40B4-BE49-F238E27FC236}">
                    <a16:creationId xmlns:a16="http://schemas.microsoft.com/office/drawing/2014/main" id="{47E42097-5C38-47CB-8E41-3D170A311A3C}"/>
                  </a:ext>
                </a:extLst>
              </p:cNvPr>
              <p:cNvSpPr txBox="1"/>
              <p:nvPr/>
            </p:nvSpPr>
            <p:spPr>
              <a:xfrm>
                <a:off x="117236" y="3122753"/>
                <a:ext cx="42428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hh</m:t>
                          </m:r>
                        </m:sub>
                      </m:sSub>
                    </m:oMath>
                  </m:oMathPara>
                </a14:m>
                <a:endParaRPr lang="zh-CN" altLang="en-US" sz="1600" dirty="0"/>
              </a:p>
            </p:txBody>
          </p:sp>
        </mc:Choice>
        <mc:Fallback xmlns="">
          <p:sp>
            <p:nvSpPr>
              <p:cNvPr id="179" name="文本框 178">
                <a:extLst>
                  <a:ext uri="{FF2B5EF4-FFF2-40B4-BE49-F238E27FC236}">
                    <a16:creationId xmlns:a16="http://schemas.microsoft.com/office/drawing/2014/main" id="{47E42097-5C38-47CB-8E41-3D170A311A3C}"/>
                  </a:ext>
                </a:extLst>
              </p:cNvPr>
              <p:cNvSpPr txBox="1">
                <a:spLocks noRot="1" noChangeAspect="1" noMove="1" noResize="1" noEditPoints="1" noAdjustHandles="1" noChangeArrowheads="1" noChangeShapeType="1" noTextEdit="1"/>
              </p:cNvSpPr>
              <p:nvPr/>
            </p:nvSpPr>
            <p:spPr>
              <a:xfrm>
                <a:off x="117236" y="3122753"/>
                <a:ext cx="424283" cy="246221"/>
              </a:xfrm>
              <a:prstGeom prst="rect">
                <a:avLst/>
              </a:prstGeom>
              <a:blipFill>
                <a:blip r:embed="rId40"/>
                <a:stretch>
                  <a:fillRect l="-8571" r="-1429" b="-170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0" name="文本框 179">
                <a:extLst>
                  <a:ext uri="{FF2B5EF4-FFF2-40B4-BE49-F238E27FC236}">
                    <a16:creationId xmlns:a16="http://schemas.microsoft.com/office/drawing/2014/main" id="{F0668440-491D-4082-953F-DF58CFAFF25D}"/>
                  </a:ext>
                </a:extLst>
              </p:cNvPr>
              <p:cNvSpPr txBox="1"/>
              <p:nvPr/>
            </p:nvSpPr>
            <p:spPr>
              <a:xfrm>
                <a:off x="1006475" y="3108526"/>
                <a:ext cx="42428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hh</m:t>
                          </m:r>
                        </m:sub>
                      </m:sSub>
                    </m:oMath>
                  </m:oMathPara>
                </a14:m>
                <a:endParaRPr lang="zh-CN" altLang="en-US" sz="1600" dirty="0"/>
              </a:p>
            </p:txBody>
          </p:sp>
        </mc:Choice>
        <mc:Fallback xmlns="">
          <p:sp>
            <p:nvSpPr>
              <p:cNvPr id="180" name="文本框 179">
                <a:extLst>
                  <a:ext uri="{FF2B5EF4-FFF2-40B4-BE49-F238E27FC236}">
                    <a16:creationId xmlns:a16="http://schemas.microsoft.com/office/drawing/2014/main" id="{F0668440-491D-4082-953F-DF58CFAFF25D}"/>
                  </a:ext>
                </a:extLst>
              </p:cNvPr>
              <p:cNvSpPr txBox="1">
                <a:spLocks noRot="1" noChangeAspect="1" noMove="1" noResize="1" noEditPoints="1" noAdjustHandles="1" noChangeArrowheads="1" noChangeShapeType="1" noTextEdit="1"/>
              </p:cNvSpPr>
              <p:nvPr/>
            </p:nvSpPr>
            <p:spPr>
              <a:xfrm>
                <a:off x="1006475" y="3108526"/>
                <a:ext cx="424283" cy="246221"/>
              </a:xfrm>
              <a:prstGeom prst="rect">
                <a:avLst/>
              </a:prstGeom>
              <a:blipFill>
                <a:blip r:embed="rId41"/>
                <a:stretch>
                  <a:fillRect l="-8571" r="-1429" b="-17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1" name="文本框 180">
                <a:extLst>
                  <a:ext uri="{FF2B5EF4-FFF2-40B4-BE49-F238E27FC236}">
                    <a16:creationId xmlns:a16="http://schemas.microsoft.com/office/drawing/2014/main" id="{C896EDDA-7311-4D13-824E-96552BAA39CA}"/>
                  </a:ext>
                </a:extLst>
              </p:cNvPr>
              <p:cNvSpPr txBox="1"/>
              <p:nvPr/>
            </p:nvSpPr>
            <p:spPr>
              <a:xfrm>
                <a:off x="4124325" y="3131052"/>
                <a:ext cx="42428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hh</m:t>
                          </m:r>
                        </m:sub>
                      </m:sSub>
                    </m:oMath>
                  </m:oMathPara>
                </a14:m>
                <a:endParaRPr lang="zh-CN" altLang="en-US" sz="1600" dirty="0"/>
              </a:p>
            </p:txBody>
          </p:sp>
        </mc:Choice>
        <mc:Fallback xmlns="">
          <p:sp>
            <p:nvSpPr>
              <p:cNvPr id="181" name="文本框 180">
                <a:extLst>
                  <a:ext uri="{FF2B5EF4-FFF2-40B4-BE49-F238E27FC236}">
                    <a16:creationId xmlns:a16="http://schemas.microsoft.com/office/drawing/2014/main" id="{C896EDDA-7311-4D13-824E-96552BAA39CA}"/>
                  </a:ext>
                </a:extLst>
              </p:cNvPr>
              <p:cNvSpPr txBox="1">
                <a:spLocks noRot="1" noChangeAspect="1" noMove="1" noResize="1" noEditPoints="1" noAdjustHandles="1" noChangeArrowheads="1" noChangeShapeType="1" noTextEdit="1"/>
              </p:cNvSpPr>
              <p:nvPr/>
            </p:nvSpPr>
            <p:spPr>
              <a:xfrm>
                <a:off x="4124325" y="3131052"/>
                <a:ext cx="424283" cy="246221"/>
              </a:xfrm>
              <a:prstGeom prst="rect">
                <a:avLst/>
              </a:prstGeom>
              <a:blipFill>
                <a:blip r:embed="rId42"/>
                <a:stretch>
                  <a:fillRect l="-10145" r="-1449" b="-17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3" name="文本框 182">
                <a:extLst>
                  <a:ext uri="{FF2B5EF4-FFF2-40B4-BE49-F238E27FC236}">
                    <a16:creationId xmlns:a16="http://schemas.microsoft.com/office/drawing/2014/main" id="{08D85680-58FE-48CE-98FE-FBD0F8B4D2CF}"/>
                  </a:ext>
                </a:extLst>
              </p:cNvPr>
              <p:cNvSpPr txBox="1"/>
              <p:nvPr/>
            </p:nvSpPr>
            <p:spPr>
              <a:xfrm>
                <a:off x="1838916" y="3122752"/>
                <a:ext cx="42428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hh</m:t>
                          </m:r>
                        </m:sub>
                      </m:sSub>
                    </m:oMath>
                  </m:oMathPara>
                </a14:m>
                <a:endParaRPr lang="zh-CN" altLang="en-US" sz="1600" dirty="0"/>
              </a:p>
            </p:txBody>
          </p:sp>
        </mc:Choice>
        <mc:Fallback xmlns="">
          <p:sp>
            <p:nvSpPr>
              <p:cNvPr id="183" name="文本框 182">
                <a:extLst>
                  <a:ext uri="{FF2B5EF4-FFF2-40B4-BE49-F238E27FC236}">
                    <a16:creationId xmlns:a16="http://schemas.microsoft.com/office/drawing/2014/main" id="{08D85680-58FE-48CE-98FE-FBD0F8B4D2CF}"/>
                  </a:ext>
                </a:extLst>
              </p:cNvPr>
              <p:cNvSpPr txBox="1">
                <a:spLocks noRot="1" noChangeAspect="1" noMove="1" noResize="1" noEditPoints="1" noAdjustHandles="1" noChangeArrowheads="1" noChangeShapeType="1" noTextEdit="1"/>
              </p:cNvSpPr>
              <p:nvPr/>
            </p:nvSpPr>
            <p:spPr>
              <a:xfrm>
                <a:off x="1838916" y="3122752"/>
                <a:ext cx="424283" cy="246221"/>
              </a:xfrm>
              <a:prstGeom prst="rect">
                <a:avLst/>
              </a:prstGeom>
              <a:blipFill>
                <a:blip r:embed="rId43"/>
                <a:stretch>
                  <a:fillRect l="-10145" r="-1449" b="-170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4" name="文本框 183">
                <a:extLst>
                  <a:ext uri="{FF2B5EF4-FFF2-40B4-BE49-F238E27FC236}">
                    <a16:creationId xmlns:a16="http://schemas.microsoft.com/office/drawing/2014/main" id="{2EDFCC51-760A-4413-88A7-872CD3398840}"/>
                  </a:ext>
                </a:extLst>
              </p:cNvPr>
              <p:cNvSpPr txBox="1"/>
              <p:nvPr/>
            </p:nvSpPr>
            <p:spPr>
              <a:xfrm>
                <a:off x="3326244" y="3135272"/>
                <a:ext cx="42428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hh</m:t>
                          </m:r>
                        </m:sub>
                      </m:sSub>
                    </m:oMath>
                  </m:oMathPara>
                </a14:m>
                <a:endParaRPr lang="zh-CN" altLang="en-US" sz="1600" dirty="0"/>
              </a:p>
            </p:txBody>
          </p:sp>
        </mc:Choice>
        <mc:Fallback xmlns="">
          <p:sp>
            <p:nvSpPr>
              <p:cNvPr id="184" name="文本框 183">
                <a:extLst>
                  <a:ext uri="{FF2B5EF4-FFF2-40B4-BE49-F238E27FC236}">
                    <a16:creationId xmlns:a16="http://schemas.microsoft.com/office/drawing/2014/main" id="{2EDFCC51-760A-4413-88A7-872CD3398840}"/>
                  </a:ext>
                </a:extLst>
              </p:cNvPr>
              <p:cNvSpPr txBox="1">
                <a:spLocks noRot="1" noChangeAspect="1" noMove="1" noResize="1" noEditPoints="1" noAdjustHandles="1" noChangeArrowheads="1" noChangeShapeType="1" noTextEdit="1"/>
              </p:cNvSpPr>
              <p:nvPr/>
            </p:nvSpPr>
            <p:spPr>
              <a:xfrm>
                <a:off x="3326244" y="3135272"/>
                <a:ext cx="424283" cy="246221"/>
              </a:xfrm>
              <a:prstGeom prst="rect">
                <a:avLst/>
              </a:prstGeom>
              <a:blipFill>
                <a:blip r:embed="rId44"/>
                <a:stretch>
                  <a:fillRect l="-10145" r="-1449" b="-170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5" name="文本框 184">
                <a:extLst>
                  <a:ext uri="{FF2B5EF4-FFF2-40B4-BE49-F238E27FC236}">
                    <a16:creationId xmlns:a16="http://schemas.microsoft.com/office/drawing/2014/main" id="{5B2C8801-B01A-4C5C-8D64-E5C75410AEEC}"/>
                  </a:ext>
                </a:extLst>
              </p:cNvPr>
              <p:cNvSpPr txBox="1"/>
              <p:nvPr/>
            </p:nvSpPr>
            <p:spPr>
              <a:xfrm>
                <a:off x="371673" y="2712338"/>
                <a:ext cx="425886" cy="265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𝑦h</m:t>
                          </m:r>
                        </m:sub>
                      </m:sSub>
                    </m:oMath>
                  </m:oMathPara>
                </a14:m>
                <a:endParaRPr lang="zh-CN" altLang="en-US" sz="1600" dirty="0"/>
              </a:p>
            </p:txBody>
          </p:sp>
        </mc:Choice>
        <mc:Fallback xmlns="">
          <p:sp>
            <p:nvSpPr>
              <p:cNvPr id="185" name="文本框 184">
                <a:extLst>
                  <a:ext uri="{FF2B5EF4-FFF2-40B4-BE49-F238E27FC236}">
                    <a16:creationId xmlns:a16="http://schemas.microsoft.com/office/drawing/2014/main" id="{5B2C8801-B01A-4C5C-8D64-E5C75410AEEC}"/>
                  </a:ext>
                </a:extLst>
              </p:cNvPr>
              <p:cNvSpPr txBox="1">
                <a:spLocks noRot="1" noChangeAspect="1" noMove="1" noResize="1" noEditPoints="1" noAdjustHandles="1" noChangeArrowheads="1" noChangeShapeType="1" noTextEdit="1"/>
              </p:cNvSpPr>
              <p:nvPr/>
            </p:nvSpPr>
            <p:spPr>
              <a:xfrm>
                <a:off x="371673" y="2712338"/>
                <a:ext cx="425886" cy="265650"/>
              </a:xfrm>
              <a:prstGeom prst="rect">
                <a:avLst/>
              </a:prstGeom>
              <a:blipFill>
                <a:blip r:embed="rId45"/>
                <a:stretch>
                  <a:fillRect l="-10000" r="-4286"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6" name="文本框 185">
                <a:extLst>
                  <a:ext uri="{FF2B5EF4-FFF2-40B4-BE49-F238E27FC236}">
                    <a16:creationId xmlns:a16="http://schemas.microsoft.com/office/drawing/2014/main" id="{A5DCDA9B-D862-4131-92AB-6ADEB2D3C54A}"/>
                  </a:ext>
                </a:extLst>
              </p:cNvPr>
              <p:cNvSpPr txBox="1"/>
              <p:nvPr/>
            </p:nvSpPr>
            <p:spPr>
              <a:xfrm>
                <a:off x="1221178" y="2712338"/>
                <a:ext cx="425886" cy="265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𝑦h</m:t>
                          </m:r>
                        </m:sub>
                      </m:sSub>
                    </m:oMath>
                  </m:oMathPara>
                </a14:m>
                <a:endParaRPr lang="zh-CN" altLang="en-US" sz="1600" dirty="0"/>
              </a:p>
            </p:txBody>
          </p:sp>
        </mc:Choice>
        <mc:Fallback xmlns="">
          <p:sp>
            <p:nvSpPr>
              <p:cNvPr id="186" name="文本框 185">
                <a:extLst>
                  <a:ext uri="{FF2B5EF4-FFF2-40B4-BE49-F238E27FC236}">
                    <a16:creationId xmlns:a16="http://schemas.microsoft.com/office/drawing/2014/main" id="{A5DCDA9B-D862-4131-92AB-6ADEB2D3C54A}"/>
                  </a:ext>
                </a:extLst>
              </p:cNvPr>
              <p:cNvSpPr txBox="1">
                <a:spLocks noRot="1" noChangeAspect="1" noMove="1" noResize="1" noEditPoints="1" noAdjustHandles="1" noChangeArrowheads="1" noChangeShapeType="1" noTextEdit="1"/>
              </p:cNvSpPr>
              <p:nvPr/>
            </p:nvSpPr>
            <p:spPr>
              <a:xfrm>
                <a:off x="1221178" y="2712338"/>
                <a:ext cx="425886" cy="265650"/>
              </a:xfrm>
              <a:prstGeom prst="rect">
                <a:avLst/>
              </a:prstGeom>
              <a:blipFill>
                <a:blip r:embed="rId46"/>
                <a:stretch>
                  <a:fillRect l="-8571" r="-4286"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7" name="文本框 186">
                <a:extLst>
                  <a:ext uri="{FF2B5EF4-FFF2-40B4-BE49-F238E27FC236}">
                    <a16:creationId xmlns:a16="http://schemas.microsoft.com/office/drawing/2014/main" id="{18116512-E65F-4C04-A787-D1A648A9A501}"/>
                  </a:ext>
                </a:extLst>
              </p:cNvPr>
              <p:cNvSpPr txBox="1"/>
              <p:nvPr/>
            </p:nvSpPr>
            <p:spPr>
              <a:xfrm>
                <a:off x="2058175" y="2712338"/>
                <a:ext cx="425886" cy="265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𝑦h</m:t>
                          </m:r>
                        </m:sub>
                      </m:sSub>
                    </m:oMath>
                  </m:oMathPara>
                </a14:m>
                <a:endParaRPr lang="zh-CN" altLang="en-US" sz="1600" dirty="0"/>
              </a:p>
            </p:txBody>
          </p:sp>
        </mc:Choice>
        <mc:Fallback xmlns="">
          <p:sp>
            <p:nvSpPr>
              <p:cNvPr id="187" name="文本框 186">
                <a:extLst>
                  <a:ext uri="{FF2B5EF4-FFF2-40B4-BE49-F238E27FC236}">
                    <a16:creationId xmlns:a16="http://schemas.microsoft.com/office/drawing/2014/main" id="{18116512-E65F-4C04-A787-D1A648A9A501}"/>
                  </a:ext>
                </a:extLst>
              </p:cNvPr>
              <p:cNvSpPr txBox="1">
                <a:spLocks noRot="1" noChangeAspect="1" noMove="1" noResize="1" noEditPoints="1" noAdjustHandles="1" noChangeArrowheads="1" noChangeShapeType="1" noTextEdit="1"/>
              </p:cNvSpPr>
              <p:nvPr/>
            </p:nvSpPr>
            <p:spPr>
              <a:xfrm>
                <a:off x="2058175" y="2712338"/>
                <a:ext cx="425886" cy="265650"/>
              </a:xfrm>
              <a:prstGeom prst="rect">
                <a:avLst/>
              </a:prstGeom>
              <a:blipFill>
                <a:blip r:embed="rId47"/>
                <a:stretch>
                  <a:fillRect l="-10145" r="-5797"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8" name="文本框 187">
                <a:extLst>
                  <a:ext uri="{FF2B5EF4-FFF2-40B4-BE49-F238E27FC236}">
                    <a16:creationId xmlns:a16="http://schemas.microsoft.com/office/drawing/2014/main" id="{936E5278-4BC1-4593-A607-3B88A308742D}"/>
                  </a:ext>
                </a:extLst>
              </p:cNvPr>
              <p:cNvSpPr txBox="1"/>
              <p:nvPr/>
            </p:nvSpPr>
            <p:spPr>
              <a:xfrm>
                <a:off x="3447743" y="2712338"/>
                <a:ext cx="425886" cy="265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𝑦h</m:t>
                          </m:r>
                        </m:sub>
                      </m:sSub>
                    </m:oMath>
                  </m:oMathPara>
                </a14:m>
                <a:endParaRPr lang="zh-CN" altLang="en-US" sz="1600" dirty="0"/>
              </a:p>
            </p:txBody>
          </p:sp>
        </mc:Choice>
        <mc:Fallback xmlns="">
          <p:sp>
            <p:nvSpPr>
              <p:cNvPr id="188" name="文本框 187">
                <a:extLst>
                  <a:ext uri="{FF2B5EF4-FFF2-40B4-BE49-F238E27FC236}">
                    <a16:creationId xmlns:a16="http://schemas.microsoft.com/office/drawing/2014/main" id="{936E5278-4BC1-4593-A607-3B88A308742D}"/>
                  </a:ext>
                </a:extLst>
              </p:cNvPr>
              <p:cNvSpPr txBox="1">
                <a:spLocks noRot="1" noChangeAspect="1" noMove="1" noResize="1" noEditPoints="1" noAdjustHandles="1" noChangeArrowheads="1" noChangeShapeType="1" noTextEdit="1"/>
              </p:cNvSpPr>
              <p:nvPr/>
            </p:nvSpPr>
            <p:spPr>
              <a:xfrm>
                <a:off x="3447743" y="2712338"/>
                <a:ext cx="425886" cy="265650"/>
              </a:xfrm>
              <a:prstGeom prst="rect">
                <a:avLst/>
              </a:prstGeom>
              <a:blipFill>
                <a:blip r:embed="rId48"/>
                <a:stretch>
                  <a:fillRect l="-10145" r="-5797"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0" name="文本框 189">
                <a:extLst>
                  <a:ext uri="{FF2B5EF4-FFF2-40B4-BE49-F238E27FC236}">
                    <a16:creationId xmlns:a16="http://schemas.microsoft.com/office/drawing/2014/main" id="{4B23E358-D58F-42C4-A46B-1A17941FE4F6}"/>
                  </a:ext>
                </a:extLst>
              </p:cNvPr>
              <p:cNvSpPr txBox="1"/>
              <p:nvPr/>
            </p:nvSpPr>
            <p:spPr>
              <a:xfrm>
                <a:off x="4389461" y="2712338"/>
                <a:ext cx="425886" cy="265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𝑦h</m:t>
                          </m:r>
                        </m:sub>
                      </m:sSub>
                    </m:oMath>
                  </m:oMathPara>
                </a14:m>
                <a:endParaRPr lang="zh-CN" altLang="en-US" sz="1600" dirty="0"/>
              </a:p>
            </p:txBody>
          </p:sp>
        </mc:Choice>
        <mc:Fallback xmlns="">
          <p:sp>
            <p:nvSpPr>
              <p:cNvPr id="190" name="文本框 189">
                <a:extLst>
                  <a:ext uri="{FF2B5EF4-FFF2-40B4-BE49-F238E27FC236}">
                    <a16:creationId xmlns:a16="http://schemas.microsoft.com/office/drawing/2014/main" id="{4B23E358-D58F-42C4-A46B-1A17941FE4F6}"/>
                  </a:ext>
                </a:extLst>
              </p:cNvPr>
              <p:cNvSpPr txBox="1">
                <a:spLocks noRot="1" noChangeAspect="1" noMove="1" noResize="1" noEditPoints="1" noAdjustHandles="1" noChangeArrowheads="1" noChangeShapeType="1" noTextEdit="1"/>
              </p:cNvSpPr>
              <p:nvPr/>
            </p:nvSpPr>
            <p:spPr>
              <a:xfrm>
                <a:off x="4389461" y="2712338"/>
                <a:ext cx="425886" cy="265650"/>
              </a:xfrm>
              <a:prstGeom prst="rect">
                <a:avLst/>
              </a:prstGeom>
              <a:blipFill>
                <a:blip r:embed="rId49"/>
                <a:stretch>
                  <a:fillRect l="-8571" r="-4286" b="-25000"/>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B5E6B225-B8EC-4A22-8427-4A6704E90786}"/>
              </a:ext>
            </a:extLst>
          </p:cNvPr>
          <p:cNvSpPr/>
          <p:nvPr/>
        </p:nvSpPr>
        <p:spPr>
          <a:xfrm>
            <a:off x="5847007" y="3318883"/>
            <a:ext cx="3114841" cy="1486197"/>
          </a:xfrm>
          <a:prstGeom prst="rect">
            <a:avLst/>
          </a:prstGeom>
          <a:noFill/>
          <a:ln w="19050">
            <a:solidFill>
              <a:srgbClr val="B0252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圆角 5">
            <a:extLst>
              <a:ext uri="{FF2B5EF4-FFF2-40B4-BE49-F238E27FC236}">
                <a16:creationId xmlns:a16="http://schemas.microsoft.com/office/drawing/2014/main" id="{BDB8AD65-5DC9-4226-9D21-8C60B80F9F3F}"/>
              </a:ext>
            </a:extLst>
          </p:cNvPr>
          <p:cNvSpPr/>
          <p:nvPr/>
        </p:nvSpPr>
        <p:spPr>
          <a:xfrm>
            <a:off x="5607768" y="3864733"/>
            <a:ext cx="508077" cy="306947"/>
          </a:xfrm>
          <a:prstGeom prst="roundRect">
            <a:avLst/>
          </a:prstGeom>
          <a:solidFill>
            <a:srgbClr val="FFFFFF"/>
          </a:solidFill>
          <a:ln w="19050">
            <a:solidFill>
              <a:srgbClr val="B0252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D597E55-CA93-4F7E-A8B1-A2271237D764}"/>
                  </a:ext>
                </a:extLst>
              </p:cNvPr>
              <p:cNvSpPr txBox="1"/>
              <p:nvPr/>
            </p:nvSpPr>
            <p:spPr>
              <a:xfrm>
                <a:off x="6632821" y="3333621"/>
                <a:ext cx="1699889" cy="6301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𝛿</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𝑡</m:t>
                              </m:r>
                            </m:sub>
                          </m:sSub>
                        </m:num>
                        <m:den>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𝛿</m:t>
                              </m:r>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𝑦h</m:t>
                              </m:r>
                            </m:sub>
                          </m:sSub>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𝑡</m:t>
                              </m:r>
                            </m:sub>
                          </m:sSub>
                        </m:num>
                        <m:den>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𝑂</m:t>
                              </m:r>
                            </m:e>
                            <m:sup>
                              <m:r>
                                <a:rPr lang="en-US" altLang="zh-CN" b="0" i="1" smtClean="0">
                                  <a:latin typeface="Cambria Math" panose="02040503050406030204" pitchFamily="18" charset="0"/>
                                </a:rPr>
                                <m:t>𝑡</m:t>
                              </m:r>
                            </m:sup>
                          </m:sSup>
                        </m:den>
                      </m:f>
                      <m:f>
                        <m:fPr>
                          <m:ctrlPr>
                            <a:rPr lang="en-US" altLang="zh-CN" i="1">
                              <a:latin typeface="Cambria Math" panose="02040503050406030204" pitchFamily="18" charset="0"/>
                            </a:rPr>
                          </m:ctrlPr>
                        </m:fPr>
                        <m:num>
                          <m:r>
                            <a:rPr lang="zh-CN" altLang="en-US" i="1">
                              <a:latin typeface="Cambria Math" panose="02040503050406030204" pitchFamily="18" charset="0"/>
                            </a:rPr>
                            <m:t>𝛿</m:t>
                          </m:r>
                          <m:sSup>
                            <m:sSupPr>
                              <m:ctrlPr>
                                <a:rPr lang="en-US" altLang="zh-CN" i="1">
                                  <a:latin typeface="Cambria Math" panose="02040503050406030204" pitchFamily="18" charset="0"/>
                                </a:rPr>
                              </m:ctrlPr>
                            </m:sSupPr>
                            <m:e>
                              <m:r>
                                <a:rPr lang="en-US" altLang="zh-CN" i="1">
                                  <a:latin typeface="Cambria Math" panose="02040503050406030204" pitchFamily="18" charset="0"/>
                                </a:rPr>
                                <m:t>𝑂</m:t>
                              </m:r>
                            </m:e>
                            <m:sup>
                              <m:r>
                                <a:rPr lang="en-US" altLang="zh-CN" i="1">
                                  <a:latin typeface="Cambria Math" panose="02040503050406030204" pitchFamily="18" charset="0"/>
                                </a:rPr>
                                <m:t>𝑡</m:t>
                              </m:r>
                            </m:sup>
                          </m:sSup>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𝑦h</m:t>
                              </m:r>
                            </m:sub>
                          </m:sSub>
                        </m:den>
                      </m:f>
                    </m:oMath>
                  </m:oMathPara>
                </a14:m>
                <a:endParaRPr lang="zh-CN" altLang="en-US" dirty="0"/>
              </a:p>
            </p:txBody>
          </p:sp>
        </mc:Choice>
        <mc:Fallback xmlns="">
          <p:sp>
            <p:nvSpPr>
              <p:cNvPr id="7" name="文本框 6">
                <a:extLst>
                  <a:ext uri="{FF2B5EF4-FFF2-40B4-BE49-F238E27FC236}">
                    <a16:creationId xmlns:a16="http://schemas.microsoft.com/office/drawing/2014/main" id="{0D597E55-CA93-4F7E-A8B1-A2271237D764}"/>
                  </a:ext>
                </a:extLst>
              </p:cNvPr>
              <p:cNvSpPr txBox="1">
                <a:spLocks noRot="1" noChangeAspect="1" noMove="1" noResize="1" noEditPoints="1" noAdjustHandles="1" noChangeArrowheads="1" noChangeShapeType="1" noTextEdit="1"/>
              </p:cNvSpPr>
              <p:nvPr/>
            </p:nvSpPr>
            <p:spPr>
              <a:xfrm>
                <a:off x="6632821" y="3333621"/>
                <a:ext cx="1699889" cy="630173"/>
              </a:xfrm>
              <a:prstGeom prst="rect">
                <a:avLst/>
              </a:prstGeom>
              <a:blipFill>
                <a:blip r:embed="rId5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5CA3DF07-DDF1-40EA-B629-6D6DB9AF23F3}"/>
                  </a:ext>
                </a:extLst>
              </p:cNvPr>
              <p:cNvSpPr txBox="1"/>
              <p:nvPr/>
            </p:nvSpPr>
            <p:spPr>
              <a:xfrm>
                <a:off x="6661394" y="4010286"/>
                <a:ext cx="1671227" cy="7754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𝛿</m:t>
                          </m:r>
                          <m:r>
                            <a:rPr lang="en-US" altLang="zh-CN" b="0" i="1" smtClean="0">
                              <a:latin typeface="Cambria Math" panose="02040503050406030204" pitchFamily="18" charset="0"/>
                            </a:rPr>
                            <m:t>𝐿</m:t>
                          </m:r>
                        </m:num>
                        <m:den>
                          <m:r>
                            <a:rPr lang="zh-CN" altLang="en-US" i="1" smtClean="0">
                              <a:latin typeface="Cambria Math" panose="02040503050406030204" pitchFamily="18" charset="0"/>
                            </a:rPr>
                            <m:t>𝛿</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𝑦h</m:t>
                              </m:r>
                            </m:sub>
                          </m:sSub>
                        </m:den>
                      </m:f>
                      <m:r>
                        <a:rPr lang="en-US" altLang="zh-CN" b="0" i="1" smtClean="0">
                          <a:latin typeface="Cambria Math" panose="02040503050406030204" pitchFamily="18" charset="0"/>
                        </a:rPr>
                        <m:t>=</m:t>
                      </m:r>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e>
                          <m:f>
                            <m:fPr>
                              <m:ctrlPr>
                                <a:rPr lang="en-US" altLang="zh-CN" i="1">
                                  <a:latin typeface="Cambria Math" panose="02040503050406030204" pitchFamily="18" charset="0"/>
                                </a:rPr>
                              </m:ctrlPr>
                            </m:fPr>
                            <m:num>
                              <m: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𝑡</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𝑦h</m:t>
                                  </m:r>
                                </m:sub>
                              </m:sSub>
                            </m:den>
                          </m:f>
                        </m:e>
                      </m:nary>
                    </m:oMath>
                  </m:oMathPara>
                </a14:m>
                <a:endParaRPr lang="zh-CN" altLang="en-US" dirty="0"/>
              </a:p>
            </p:txBody>
          </p:sp>
        </mc:Choice>
        <mc:Fallback xmlns="">
          <p:sp>
            <p:nvSpPr>
              <p:cNvPr id="8" name="文本框 7">
                <a:extLst>
                  <a:ext uri="{FF2B5EF4-FFF2-40B4-BE49-F238E27FC236}">
                    <a16:creationId xmlns:a16="http://schemas.microsoft.com/office/drawing/2014/main" id="{5CA3DF07-DDF1-40EA-B629-6D6DB9AF23F3}"/>
                  </a:ext>
                </a:extLst>
              </p:cNvPr>
              <p:cNvSpPr txBox="1">
                <a:spLocks noRot="1" noChangeAspect="1" noMove="1" noResize="1" noEditPoints="1" noAdjustHandles="1" noChangeArrowheads="1" noChangeShapeType="1" noTextEdit="1"/>
              </p:cNvSpPr>
              <p:nvPr/>
            </p:nvSpPr>
            <p:spPr>
              <a:xfrm>
                <a:off x="6661394" y="4010286"/>
                <a:ext cx="1671227" cy="775405"/>
              </a:xfrm>
              <a:prstGeom prst="rect">
                <a:avLst/>
              </a:prstGeom>
              <a:blipFill>
                <a:blip r:embed="rId51"/>
                <a:stretch>
                  <a:fillRect/>
                </a:stretch>
              </a:blipFill>
            </p:spPr>
            <p:txBody>
              <a:bodyPr/>
              <a:lstStyle/>
              <a:p>
                <a:r>
                  <a:rPr lang="zh-CN" altLang="en-US">
                    <a:noFill/>
                  </a:rPr>
                  <a:t> </a:t>
                </a:r>
              </a:p>
            </p:txBody>
          </p:sp>
        </mc:Fallback>
      </mc:AlternateContent>
      <p:sp>
        <p:nvSpPr>
          <p:cNvPr id="192" name="矩形 191">
            <a:extLst>
              <a:ext uri="{FF2B5EF4-FFF2-40B4-BE49-F238E27FC236}">
                <a16:creationId xmlns:a16="http://schemas.microsoft.com/office/drawing/2014/main" id="{3C4830DD-18C4-488E-9A28-9D4F73A433F5}"/>
              </a:ext>
            </a:extLst>
          </p:cNvPr>
          <p:cNvSpPr/>
          <p:nvPr/>
        </p:nvSpPr>
        <p:spPr>
          <a:xfrm>
            <a:off x="267125" y="4961412"/>
            <a:ext cx="8457296" cy="1798299"/>
          </a:xfrm>
          <a:prstGeom prst="rect">
            <a:avLst/>
          </a:prstGeom>
          <a:noFill/>
          <a:ln w="19050">
            <a:solidFill>
              <a:srgbClr val="B0252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56D0DD9D-ECDB-41E9-8BC1-7D581768F912}"/>
                  </a:ext>
                </a:extLst>
              </p:cNvPr>
              <p:cNvSpPr txBox="1"/>
              <p:nvPr/>
            </p:nvSpPr>
            <p:spPr>
              <a:xfrm>
                <a:off x="5613714" y="3864733"/>
                <a:ext cx="478529"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𝑦h</m:t>
                          </m:r>
                        </m:sub>
                      </m:sSub>
                    </m:oMath>
                  </m:oMathPara>
                </a14:m>
                <a:endParaRPr lang="zh-CN" altLang="en-US" dirty="0"/>
              </a:p>
            </p:txBody>
          </p:sp>
        </mc:Choice>
        <mc:Fallback xmlns="">
          <p:sp>
            <p:nvSpPr>
              <p:cNvPr id="10" name="文本框 9">
                <a:extLst>
                  <a:ext uri="{FF2B5EF4-FFF2-40B4-BE49-F238E27FC236}">
                    <a16:creationId xmlns:a16="http://schemas.microsoft.com/office/drawing/2014/main" id="{56D0DD9D-ECDB-41E9-8BC1-7D581768F912}"/>
                  </a:ext>
                </a:extLst>
              </p:cNvPr>
              <p:cNvSpPr txBox="1">
                <a:spLocks noRot="1" noChangeAspect="1" noMove="1" noResize="1" noEditPoints="1" noAdjustHandles="1" noChangeArrowheads="1" noChangeShapeType="1" noTextEdit="1"/>
              </p:cNvSpPr>
              <p:nvPr/>
            </p:nvSpPr>
            <p:spPr>
              <a:xfrm>
                <a:off x="5613714" y="3864733"/>
                <a:ext cx="478529" cy="298928"/>
              </a:xfrm>
              <a:prstGeom prst="rect">
                <a:avLst/>
              </a:prstGeom>
              <a:blipFill>
                <a:blip r:embed="rId52"/>
                <a:stretch>
                  <a:fillRect l="-10256" r="-7692" b="-24490"/>
                </a:stretch>
              </a:blipFill>
            </p:spPr>
            <p:txBody>
              <a:bodyPr/>
              <a:lstStyle/>
              <a:p>
                <a:r>
                  <a:rPr lang="zh-CN" altLang="en-US">
                    <a:noFill/>
                  </a:rPr>
                  <a:t> </a:t>
                </a:r>
              </a:p>
            </p:txBody>
          </p:sp>
        </mc:Fallback>
      </mc:AlternateContent>
      <p:sp>
        <p:nvSpPr>
          <p:cNvPr id="199" name="矩形: 圆角 198">
            <a:extLst>
              <a:ext uri="{FF2B5EF4-FFF2-40B4-BE49-F238E27FC236}">
                <a16:creationId xmlns:a16="http://schemas.microsoft.com/office/drawing/2014/main" id="{396A5922-5723-4CDD-8292-CB8093756FA4}"/>
              </a:ext>
            </a:extLst>
          </p:cNvPr>
          <p:cNvSpPr/>
          <p:nvPr/>
        </p:nvSpPr>
        <p:spPr>
          <a:xfrm>
            <a:off x="58738" y="5686381"/>
            <a:ext cx="508077" cy="306947"/>
          </a:xfrm>
          <a:prstGeom prst="roundRect">
            <a:avLst/>
          </a:prstGeom>
          <a:solidFill>
            <a:srgbClr val="FFFFFF"/>
          </a:solidFill>
          <a:ln w="19050">
            <a:solidFill>
              <a:srgbClr val="B0252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197" name="文本框 196">
                <a:extLst>
                  <a:ext uri="{FF2B5EF4-FFF2-40B4-BE49-F238E27FC236}">
                    <a16:creationId xmlns:a16="http://schemas.microsoft.com/office/drawing/2014/main" id="{F4CDE4D5-A09E-4656-89C1-73F0A75D9ED8}"/>
                  </a:ext>
                </a:extLst>
              </p:cNvPr>
              <p:cNvSpPr txBox="1"/>
              <p:nvPr/>
            </p:nvSpPr>
            <p:spPr>
              <a:xfrm>
                <a:off x="82235" y="5677432"/>
                <a:ext cx="4753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hh</m:t>
                          </m:r>
                        </m:sub>
                      </m:sSub>
                    </m:oMath>
                  </m:oMathPara>
                </a14:m>
                <a:endParaRPr lang="zh-CN" altLang="en-US" dirty="0"/>
              </a:p>
            </p:txBody>
          </p:sp>
        </mc:Choice>
        <mc:Fallback xmlns="">
          <p:sp>
            <p:nvSpPr>
              <p:cNvPr id="197" name="文本框 196">
                <a:extLst>
                  <a:ext uri="{FF2B5EF4-FFF2-40B4-BE49-F238E27FC236}">
                    <a16:creationId xmlns:a16="http://schemas.microsoft.com/office/drawing/2014/main" id="{F4CDE4D5-A09E-4656-89C1-73F0A75D9ED8}"/>
                  </a:ext>
                </a:extLst>
              </p:cNvPr>
              <p:cNvSpPr txBox="1">
                <a:spLocks noRot="1" noChangeAspect="1" noMove="1" noResize="1" noEditPoints="1" noAdjustHandles="1" noChangeArrowheads="1" noChangeShapeType="1" noTextEdit="1"/>
              </p:cNvSpPr>
              <p:nvPr/>
            </p:nvSpPr>
            <p:spPr>
              <a:xfrm>
                <a:off x="82235" y="5677432"/>
                <a:ext cx="475323" cy="276999"/>
              </a:xfrm>
              <a:prstGeom prst="rect">
                <a:avLst/>
              </a:prstGeom>
              <a:blipFill>
                <a:blip r:embed="rId53"/>
                <a:stretch>
                  <a:fillRect l="-8974" r="-3846"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2C7F65BF-60A6-4FA0-89D8-94D7834E0C81}"/>
                  </a:ext>
                </a:extLst>
              </p:cNvPr>
              <p:cNvSpPr txBox="1"/>
              <p:nvPr/>
            </p:nvSpPr>
            <p:spPr>
              <a:xfrm>
                <a:off x="5919595" y="859942"/>
                <a:ext cx="2733890" cy="778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𝐿</m:t>
                          </m:r>
                        </m:e>
                        <m:sup>
                          <m:r>
                            <a:rPr lang="en-US" altLang="zh-CN" b="0" i="1" smtClean="0">
                              <a:latin typeface="Cambria Math" panose="02040503050406030204" pitchFamily="18" charset="0"/>
                            </a:rPr>
                            <m:t>𝑡</m:t>
                          </m:r>
                        </m:sup>
                      </m:sSup>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𝑂</m:t>
                                  </m:r>
                                </m:e>
                              </m:acc>
                            </m:e>
                            <m:sup>
                              <m:r>
                                <a:rPr lang="en-US" altLang="zh-CN" b="0" i="1" smtClean="0">
                                  <a:latin typeface="Cambria Math" panose="02040503050406030204" pitchFamily="18" charset="0"/>
                                </a:rPr>
                                <m:t>𝑡</m:t>
                              </m:r>
                            </m:sup>
                          </m:s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𝑡</m:t>
                              </m:r>
                            </m:sub>
                          </m:sSub>
                        </m:e>
                      </m:d>
                      <m:r>
                        <a:rPr lang="en-US" altLang="zh-CN" b="0" i="1" smtClean="0">
                          <a:latin typeface="Cambria Math" panose="02040503050406030204" pitchFamily="18" charset="0"/>
                        </a:rPr>
                        <m:t>=</m:t>
                      </m:r>
                      <m:r>
                        <a:rPr lang="en-US" altLang="zh-CN" i="1" smtClean="0">
                          <a:latin typeface="Cambria Math" panose="02040503050406030204" pitchFamily="18" charset="0"/>
                        </a:rPr>
                        <m:t>−</m:t>
                      </m:r>
                      <m:nary>
                        <m:naryPr>
                          <m:chr m:val="∑"/>
                          <m:ctrlPr>
                            <a:rPr lang="en-US" altLang="zh-CN" i="1" smtClean="0">
                              <a:latin typeface="Cambria Math" panose="02040503050406030204" pitchFamily="18" charset="0"/>
                            </a:rPr>
                          </m:ctrlPr>
                        </m:naryPr>
                        <m:sub>
                          <m:r>
                            <a:rPr lang="en-US" altLang="zh-CN" b="0" i="1" smtClean="0">
                              <a:latin typeface="Cambria Math" panose="02040503050406030204" pitchFamily="18" charset="0"/>
                            </a:rPr>
                            <m:t>𝑖</m:t>
                          </m:r>
                          <m:r>
                            <a:rPr lang="en-US" altLang="zh-CN" i="1">
                              <a:latin typeface="Cambria Math" panose="02040503050406030204" pitchFamily="18" charset="0"/>
                            </a:rPr>
                            <m:t>=1</m:t>
                          </m:r>
                        </m:sub>
                        <m:sup>
                          <m:r>
                            <a:rPr lang="en-US" altLang="zh-CN" b="0" i="1" smtClean="0">
                              <a:latin typeface="Cambria Math" panose="02040503050406030204" pitchFamily="18" charset="0"/>
                            </a:rPr>
                            <m:t>𝑁</m:t>
                          </m:r>
                        </m:sup>
                        <m:e>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𝑂</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𝑙𝑜𝑔</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e>
                      </m:nary>
                    </m:oMath>
                  </m:oMathPara>
                </a14:m>
                <a:endParaRPr lang="zh-CN" altLang="en-US" dirty="0"/>
              </a:p>
            </p:txBody>
          </p:sp>
        </mc:Choice>
        <mc:Fallback xmlns="">
          <p:sp>
            <p:nvSpPr>
              <p:cNvPr id="11" name="文本框 10">
                <a:extLst>
                  <a:ext uri="{FF2B5EF4-FFF2-40B4-BE49-F238E27FC236}">
                    <a16:creationId xmlns:a16="http://schemas.microsoft.com/office/drawing/2014/main" id="{2C7F65BF-60A6-4FA0-89D8-94D7834E0C81}"/>
                  </a:ext>
                </a:extLst>
              </p:cNvPr>
              <p:cNvSpPr txBox="1">
                <a:spLocks noRot="1" noChangeAspect="1" noMove="1" noResize="1" noEditPoints="1" noAdjustHandles="1" noChangeArrowheads="1" noChangeShapeType="1" noTextEdit="1"/>
              </p:cNvSpPr>
              <p:nvPr/>
            </p:nvSpPr>
            <p:spPr>
              <a:xfrm>
                <a:off x="5919595" y="859942"/>
                <a:ext cx="2733890" cy="778931"/>
              </a:xfrm>
              <a:prstGeom prst="rect">
                <a:avLst/>
              </a:prstGeom>
              <a:blipFill>
                <a:blip r:embed="rId5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8F27B0A-3E71-4C84-93E8-BB9EFC18B5C9}"/>
                  </a:ext>
                </a:extLst>
              </p:cNvPr>
              <p:cNvSpPr txBox="1"/>
              <p:nvPr/>
            </p:nvSpPr>
            <p:spPr>
              <a:xfrm>
                <a:off x="6273569" y="1598971"/>
                <a:ext cx="1863331" cy="7753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𝐿</m:t>
                      </m:r>
                      <m:r>
                        <a:rPr lang="en-US" altLang="zh-CN" b="0" i="1" smtClean="0">
                          <a:latin typeface="Cambria Math" panose="02040503050406030204" pitchFamily="18" charset="0"/>
                        </a:rPr>
                        <m:t>= </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𝑡</m:t>
                          </m:r>
                        </m:sup>
                        <m:e>
                          <m:sSup>
                            <m:sSupPr>
                              <m:ctrlPr>
                                <a:rPr lang="en-US" altLang="zh-CN" i="1">
                                  <a:latin typeface="Cambria Math" panose="02040503050406030204" pitchFamily="18" charset="0"/>
                                </a:rPr>
                              </m:ctrlPr>
                            </m:sSupPr>
                            <m:e>
                              <m:r>
                                <a:rPr lang="en-US" altLang="zh-CN" i="1">
                                  <a:latin typeface="Cambria Math" panose="02040503050406030204" pitchFamily="18" charset="0"/>
                                </a:rPr>
                                <m:t>𝐿</m:t>
                              </m:r>
                            </m:e>
                            <m:sup>
                              <m:r>
                                <a:rPr lang="en-US" altLang="zh-CN" i="1">
                                  <a:latin typeface="Cambria Math" panose="02040503050406030204" pitchFamily="18" charset="0"/>
                                </a:rPr>
                                <m:t>𝑡</m:t>
                              </m:r>
                            </m:sup>
                          </m:sSup>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𝑂</m:t>
                                      </m:r>
                                    </m:e>
                                  </m:acc>
                                </m:e>
                                <m:sup>
                                  <m:r>
                                    <a:rPr lang="en-US" altLang="zh-CN" i="1">
                                      <a:latin typeface="Cambria Math" panose="02040503050406030204" pitchFamily="18" charset="0"/>
                                    </a:rPr>
                                    <m:t>𝑡</m:t>
                                  </m:r>
                                </m:sup>
                              </m:s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𝑂</m:t>
                                  </m:r>
                                </m:e>
                                <m:sub>
                                  <m:r>
                                    <a:rPr lang="en-US" altLang="zh-CN" i="1">
                                      <a:latin typeface="Cambria Math" panose="02040503050406030204" pitchFamily="18" charset="0"/>
                                    </a:rPr>
                                    <m:t>𝑡</m:t>
                                  </m:r>
                                </m:sub>
                              </m:sSub>
                            </m:e>
                          </m:d>
                        </m:e>
                      </m:nary>
                    </m:oMath>
                  </m:oMathPara>
                </a14:m>
                <a:endParaRPr lang="zh-CN" altLang="en-US" dirty="0"/>
              </a:p>
            </p:txBody>
          </p:sp>
        </mc:Choice>
        <mc:Fallback xmlns="">
          <p:sp>
            <p:nvSpPr>
              <p:cNvPr id="12" name="文本框 11">
                <a:extLst>
                  <a:ext uri="{FF2B5EF4-FFF2-40B4-BE49-F238E27FC236}">
                    <a16:creationId xmlns:a16="http://schemas.microsoft.com/office/drawing/2014/main" id="{98F27B0A-3E71-4C84-93E8-BB9EFC18B5C9}"/>
                  </a:ext>
                </a:extLst>
              </p:cNvPr>
              <p:cNvSpPr txBox="1">
                <a:spLocks noRot="1" noChangeAspect="1" noMove="1" noResize="1" noEditPoints="1" noAdjustHandles="1" noChangeArrowheads="1" noChangeShapeType="1" noTextEdit="1"/>
              </p:cNvSpPr>
              <p:nvPr/>
            </p:nvSpPr>
            <p:spPr>
              <a:xfrm>
                <a:off x="6273569" y="1598971"/>
                <a:ext cx="1863331" cy="775340"/>
              </a:xfrm>
              <a:prstGeom prst="rect">
                <a:avLst/>
              </a:prstGeom>
              <a:blipFill>
                <a:blip r:embed="rId5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DE7FFDF5-2B4A-400F-A9DF-30CEAAA9745E}"/>
                  </a:ext>
                </a:extLst>
              </p:cNvPr>
              <p:cNvSpPr txBox="1"/>
              <p:nvPr/>
            </p:nvSpPr>
            <p:spPr>
              <a:xfrm>
                <a:off x="2897852" y="5084580"/>
                <a:ext cx="2309735" cy="5992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𝑡</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𝑡</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𝛿</m:t>
                              </m:r>
                              <m:r>
                                <a:rPr lang="en-US" altLang="zh-CN" i="1">
                                  <a:latin typeface="Cambria Math" panose="02040503050406030204" pitchFamily="18" charset="0"/>
                                </a:rPr>
                                <m:t>𝑊</m:t>
                              </m:r>
                            </m:e>
                            <m:sub>
                              <m:r>
                                <a:rPr lang="en-US" altLang="zh-CN" i="1">
                                  <a:latin typeface="Cambria Math" panose="02040503050406030204" pitchFamily="18" charset="0"/>
                                </a:rPr>
                                <m:t>hh</m:t>
                              </m:r>
                            </m:sub>
                          </m:sSub>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𝑡</m:t>
                              </m:r>
                            </m:sub>
                          </m:sSub>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𝑂</m:t>
                              </m:r>
                            </m:e>
                            <m:sup>
                              <m:r>
                                <a:rPr lang="en-US" altLang="zh-CN" i="1">
                                  <a:latin typeface="Cambria Math" panose="02040503050406030204" pitchFamily="18" charset="0"/>
                                </a:rPr>
                                <m:t>𝑡</m:t>
                              </m:r>
                            </m:sup>
                          </m:sSup>
                        </m:den>
                      </m:f>
                      <m:f>
                        <m:fPr>
                          <m:ctrlPr>
                            <a:rPr lang="en-US" altLang="zh-CN" i="1">
                              <a:latin typeface="Cambria Math" panose="02040503050406030204" pitchFamily="18" charset="0"/>
                            </a:rPr>
                          </m:ctrlPr>
                        </m:fPr>
                        <m:num>
                          <m:r>
                            <a:rPr lang="zh-CN" altLang="en-US" i="1">
                              <a:latin typeface="Cambria Math" panose="02040503050406030204" pitchFamily="18" charset="0"/>
                            </a:rPr>
                            <m:t>𝛿</m:t>
                          </m:r>
                          <m:sSup>
                            <m:sSupPr>
                              <m:ctrlPr>
                                <a:rPr lang="en-US" altLang="zh-CN" i="1">
                                  <a:latin typeface="Cambria Math" panose="02040503050406030204" pitchFamily="18" charset="0"/>
                                </a:rPr>
                              </m:ctrlPr>
                            </m:sSupPr>
                            <m:e>
                              <m:r>
                                <a:rPr lang="en-US" altLang="zh-CN" i="1">
                                  <a:latin typeface="Cambria Math" panose="02040503050406030204" pitchFamily="18" charset="0"/>
                                </a:rPr>
                                <m:t>𝑂</m:t>
                              </m:r>
                            </m:e>
                            <m:sup>
                              <m:r>
                                <a:rPr lang="en-US" altLang="zh-CN" i="1">
                                  <a:latin typeface="Cambria Math" panose="02040503050406030204" pitchFamily="18" charset="0"/>
                                </a:rPr>
                                <m:t>𝑡</m:t>
                              </m:r>
                            </m:sup>
                          </m:sSup>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den>
                      </m:f>
                      <m:f>
                        <m:fPr>
                          <m:ctrlPr>
                            <a:rPr lang="en-US" altLang="zh-CN" i="1">
                              <a:latin typeface="Cambria Math" panose="02040503050406030204" pitchFamily="18" charset="0"/>
                            </a:rPr>
                          </m:ctrlPr>
                        </m:fPr>
                        <m:num>
                          <m: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hh</m:t>
                              </m:r>
                            </m:sub>
                          </m:sSub>
                        </m:den>
                      </m:f>
                    </m:oMath>
                  </m:oMathPara>
                </a14:m>
                <a:endParaRPr lang="zh-CN" altLang="en-US" dirty="0"/>
              </a:p>
            </p:txBody>
          </p:sp>
        </mc:Choice>
        <mc:Fallback xmlns="">
          <p:sp>
            <p:nvSpPr>
              <p:cNvPr id="13" name="文本框 12">
                <a:extLst>
                  <a:ext uri="{FF2B5EF4-FFF2-40B4-BE49-F238E27FC236}">
                    <a16:creationId xmlns:a16="http://schemas.microsoft.com/office/drawing/2014/main" id="{DE7FFDF5-2B4A-400F-A9DF-30CEAAA9745E}"/>
                  </a:ext>
                </a:extLst>
              </p:cNvPr>
              <p:cNvSpPr txBox="1">
                <a:spLocks noRot="1" noChangeAspect="1" noMove="1" noResize="1" noEditPoints="1" noAdjustHandles="1" noChangeArrowheads="1" noChangeShapeType="1" noTextEdit="1"/>
              </p:cNvSpPr>
              <p:nvPr/>
            </p:nvSpPr>
            <p:spPr>
              <a:xfrm>
                <a:off x="2897852" y="5084580"/>
                <a:ext cx="2309735" cy="599203"/>
              </a:xfrm>
              <a:prstGeom prst="rect">
                <a:avLst/>
              </a:prstGeom>
              <a:blipFill>
                <a:blip r:embed="rId5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9" name="文本框 208">
                <a:extLst>
                  <a:ext uri="{FF2B5EF4-FFF2-40B4-BE49-F238E27FC236}">
                    <a16:creationId xmlns:a16="http://schemas.microsoft.com/office/drawing/2014/main" id="{7B734D19-5A3B-4593-B3C2-03D09A85AB4B}"/>
                  </a:ext>
                </a:extLst>
              </p:cNvPr>
              <p:cNvSpPr txBox="1"/>
              <p:nvPr/>
            </p:nvSpPr>
            <p:spPr>
              <a:xfrm>
                <a:off x="639793" y="5827874"/>
                <a:ext cx="7159928" cy="6943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𝑡</m:t>
                      </m:r>
                      <m:r>
                        <a:rPr lang="en-US" altLang="zh-CN" b="0" i="1" smtClean="0">
                          <a:latin typeface="Cambria Math" panose="02040503050406030204" pitchFamily="18" charset="0"/>
                        </a:rPr>
                        <m:t>−1</m:t>
                      </m:r>
                      <m:r>
                        <a:rPr lang="en-US" altLang="zh-CN"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𝑡</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𝛿</m:t>
                              </m:r>
                              <m:r>
                                <a:rPr lang="en-US" altLang="zh-CN" i="1">
                                  <a:latin typeface="Cambria Math" panose="02040503050406030204" pitchFamily="18" charset="0"/>
                                </a:rPr>
                                <m:t>𝑊</m:t>
                              </m:r>
                            </m:e>
                            <m:sub>
                              <m:r>
                                <a:rPr lang="en-US" altLang="zh-CN" i="1">
                                  <a:latin typeface="Cambria Math" panose="02040503050406030204" pitchFamily="18" charset="0"/>
                                </a:rPr>
                                <m:t>hh</m:t>
                              </m:r>
                            </m:sub>
                          </m:sSub>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𝑡</m:t>
                              </m:r>
                            </m:sub>
                          </m:sSub>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𝑂</m:t>
                              </m:r>
                            </m:e>
                            <m:sup>
                              <m:r>
                                <a:rPr lang="en-US" altLang="zh-CN" i="1">
                                  <a:latin typeface="Cambria Math" panose="02040503050406030204" pitchFamily="18" charset="0"/>
                                </a:rPr>
                                <m:t>𝑡</m:t>
                              </m:r>
                            </m:sup>
                          </m:sSup>
                        </m:den>
                      </m:f>
                      <m:f>
                        <m:fPr>
                          <m:ctrlPr>
                            <a:rPr lang="en-US" altLang="zh-CN" i="1">
                              <a:latin typeface="Cambria Math" panose="02040503050406030204" pitchFamily="18" charset="0"/>
                            </a:rPr>
                          </m:ctrlPr>
                        </m:fPr>
                        <m:num>
                          <m:r>
                            <a:rPr lang="zh-CN" altLang="en-US" i="1">
                              <a:latin typeface="Cambria Math" panose="02040503050406030204" pitchFamily="18" charset="0"/>
                            </a:rPr>
                            <m:t>𝛿</m:t>
                          </m:r>
                          <m:sSup>
                            <m:sSupPr>
                              <m:ctrlPr>
                                <a:rPr lang="en-US" altLang="zh-CN" i="1">
                                  <a:latin typeface="Cambria Math" panose="02040503050406030204" pitchFamily="18" charset="0"/>
                                </a:rPr>
                              </m:ctrlPr>
                            </m:sSupPr>
                            <m:e>
                              <m:r>
                                <a:rPr lang="en-US" altLang="zh-CN" i="1">
                                  <a:latin typeface="Cambria Math" panose="02040503050406030204" pitchFamily="18" charset="0"/>
                                </a:rPr>
                                <m:t>𝑂</m:t>
                              </m:r>
                            </m:e>
                            <m:sup>
                              <m:r>
                                <a:rPr lang="en-US" altLang="zh-CN" i="1">
                                  <a:latin typeface="Cambria Math" panose="02040503050406030204" pitchFamily="18" charset="0"/>
                                </a:rPr>
                                <m:t>𝑡</m:t>
                              </m:r>
                            </m:sup>
                          </m:sSup>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den>
                      </m:f>
                      <m:f>
                        <m:fPr>
                          <m:ctrlPr>
                            <a:rPr lang="en-US" altLang="zh-CN" i="1">
                              <a:latin typeface="Cambria Math" panose="02040503050406030204" pitchFamily="18" charset="0"/>
                            </a:rPr>
                          </m:ctrlPr>
                        </m:fPr>
                        <m:num>
                          <m: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num>
                        <m:den>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den>
                      </m:f>
                      <m:f>
                        <m:fPr>
                          <m:ctrlPr>
                            <a:rPr lang="en-US" altLang="zh-CN" i="1">
                              <a:latin typeface="Cambria Math" panose="02040503050406030204" pitchFamily="18" charset="0"/>
                            </a:rPr>
                          </m:ctrlPr>
                        </m:fPr>
                        <m:num>
                          <m: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r>
                                <a:rPr lang="en-US" altLang="zh-CN" b="0" i="1" smtClean="0">
                                  <a:latin typeface="Cambria Math" panose="02040503050406030204" pitchFamily="18" charset="0"/>
                                </a:rPr>
                                <m:t>−1</m:t>
                              </m:r>
                            </m:sub>
                          </m:sSub>
                        </m:num>
                        <m:den>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hh</m:t>
                              </m:r>
                            </m:sub>
                          </m:sSub>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𝑡</m:t>
                              </m:r>
                              <m:r>
                                <a:rPr lang="en-US" altLang="zh-CN" b="0" i="1" smtClean="0">
                                  <a:latin typeface="Cambria Math" panose="02040503050406030204" pitchFamily="18" charset="0"/>
                                </a:rPr>
                                <m:t>−1</m:t>
                              </m:r>
                            </m:sub>
                          </m:sSub>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𝑂</m:t>
                              </m:r>
                            </m:e>
                            <m:sup>
                              <m:r>
                                <a:rPr lang="en-US" altLang="zh-CN" i="1">
                                  <a:latin typeface="Cambria Math" panose="02040503050406030204" pitchFamily="18" charset="0"/>
                                </a:rPr>
                                <m:t>𝑡</m:t>
                              </m:r>
                              <m:r>
                                <a:rPr lang="en-US" altLang="zh-CN" b="0" i="1" smtClean="0">
                                  <a:latin typeface="Cambria Math" panose="02040503050406030204" pitchFamily="18" charset="0"/>
                                </a:rPr>
                                <m:t>−1</m:t>
                              </m:r>
                            </m:sup>
                          </m:sSup>
                        </m:den>
                      </m:f>
                      <m:f>
                        <m:fPr>
                          <m:ctrlPr>
                            <a:rPr lang="en-US" altLang="zh-CN" i="1">
                              <a:latin typeface="Cambria Math" panose="02040503050406030204" pitchFamily="18" charset="0"/>
                            </a:rPr>
                          </m:ctrlPr>
                        </m:fPr>
                        <m:num>
                          <m:r>
                            <a:rPr lang="zh-CN" altLang="en-US" i="1">
                              <a:latin typeface="Cambria Math" panose="02040503050406030204" pitchFamily="18" charset="0"/>
                            </a:rPr>
                            <m:t>𝛿</m:t>
                          </m:r>
                          <m:sSup>
                            <m:sSupPr>
                              <m:ctrlPr>
                                <a:rPr lang="en-US" altLang="zh-CN" i="1">
                                  <a:latin typeface="Cambria Math" panose="02040503050406030204" pitchFamily="18" charset="0"/>
                                </a:rPr>
                              </m:ctrlPr>
                            </m:sSupPr>
                            <m:e>
                              <m:r>
                                <a:rPr lang="en-US" altLang="zh-CN" i="1">
                                  <a:latin typeface="Cambria Math" panose="02040503050406030204" pitchFamily="18" charset="0"/>
                                </a:rPr>
                                <m:t>𝑂</m:t>
                              </m:r>
                            </m:e>
                            <m:sup>
                              <m:r>
                                <a:rPr lang="en-US" altLang="zh-CN" i="1">
                                  <a:latin typeface="Cambria Math" panose="02040503050406030204" pitchFamily="18" charset="0"/>
                                </a:rPr>
                                <m:t>𝑡</m:t>
                              </m:r>
                              <m:r>
                                <a:rPr lang="en-US" altLang="zh-CN" b="0" i="1" smtClean="0">
                                  <a:latin typeface="Cambria Math" panose="02040503050406030204" pitchFamily="18" charset="0"/>
                                </a:rPr>
                                <m:t>−1</m:t>
                              </m:r>
                            </m:sup>
                          </m:sSup>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r>
                                <a:rPr lang="en-US" altLang="zh-CN" b="0" i="1" smtClean="0">
                                  <a:latin typeface="Cambria Math" panose="02040503050406030204" pitchFamily="18" charset="0"/>
                                </a:rPr>
                                <m:t>−1</m:t>
                              </m:r>
                            </m:sub>
                          </m:sSub>
                        </m:den>
                      </m:f>
                      <m:f>
                        <m:fPr>
                          <m:ctrlPr>
                            <a:rPr lang="en-US" altLang="zh-CN" i="1">
                              <a:latin typeface="Cambria Math" panose="02040503050406030204" pitchFamily="18" charset="0"/>
                            </a:rPr>
                          </m:ctrlPr>
                        </m:fPr>
                        <m:num>
                          <m: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r>
                                <a:rPr lang="en-US" altLang="zh-CN" b="0" i="1" smtClean="0">
                                  <a:latin typeface="Cambria Math" panose="02040503050406030204" pitchFamily="18" charset="0"/>
                                </a:rPr>
                                <m:t>−1</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hh</m:t>
                              </m:r>
                            </m:sub>
                          </m:sSub>
                        </m:den>
                      </m:f>
                      <m:r>
                        <a:rPr lang="en-US" altLang="zh-CN" i="1">
                          <a:latin typeface="Cambria Math" panose="02040503050406030204" pitchFamily="18" charset="0"/>
                        </a:rPr>
                        <m:t>+</m:t>
                      </m:r>
                    </m:oMath>
                  </m:oMathPara>
                </a14:m>
                <a:endParaRPr lang="zh-CN" altLang="en-US" dirty="0"/>
              </a:p>
            </p:txBody>
          </p:sp>
        </mc:Choice>
        <mc:Fallback xmlns="">
          <p:sp>
            <p:nvSpPr>
              <p:cNvPr id="209" name="文本框 208">
                <a:extLst>
                  <a:ext uri="{FF2B5EF4-FFF2-40B4-BE49-F238E27FC236}">
                    <a16:creationId xmlns:a16="http://schemas.microsoft.com/office/drawing/2014/main" id="{7B734D19-5A3B-4593-B3C2-03D09A85AB4B}"/>
                  </a:ext>
                </a:extLst>
              </p:cNvPr>
              <p:cNvSpPr txBox="1">
                <a:spLocks noRot="1" noChangeAspect="1" noMove="1" noResize="1" noEditPoints="1" noAdjustHandles="1" noChangeArrowheads="1" noChangeShapeType="1" noTextEdit="1"/>
              </p:cNvSpPr>
              <p:nvPr/>
            </p:nvSpPr>
            <p:spPr>
              <a:xfrm>
                <a:off x="639793" y="5827874"/>
                <a:ext cx="7159928" cy="694357"/>
              </a:xfrm>
              <a:prstGeom prst="rect">
                <a:avLst/>
              </a:prstGeom>
              <a:blipFill>
                <a:blip r:embed="rId5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D13CE2E3-54C1-4D77-8811-4FFEF5B565C4}"/>
                  </a:ext>
                </a:extLst>
              </p:cNvPr>
              <p:cNvSpPr txBox="1"/>
              <p:nvPr/>
            </p:nvSpPr>
            <p:spPr>
              <a:xfrm>
                <a:off x="7013497" y="5931629"/>
                <a:ext cx="59792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oMath>
                  </m:oMathPara>
                </a14:m>
                <a:endParaRPr lang="zh-CN" altLang="en-US" sz="2400" dirty="0"/>
              </a:p>
            </p:txBody>
          </p:sp>
        </mc:Choice>
        <mc:Fallback xmlns="">
          <p:sp>
            <p:nvSpPr>
              <p:cNvPr id="15" name="文本框 14">
                <a:extLst>
                  <a:ext uri="{FF2B5EF4-FFF2-40B4-BE49-F238E27FC236}">
                    <a16:creationId xmlns:a16="http://schemas.microsoft.com/office/drawing/2014/main" id="{D13CE2E3-54C1-4D77-8811-4FFEF5B565C4}"/>
                  </a:ext>
                </a:extLst>
              </p:cNvPr>
              <p:cNvSpPr txBox="1">
                <a:spLocks noRot="1" noChangeAspect="1" noMove="1" noResize="1" noEditPoints="1" noAdjustHandles="1" noChangeArrowheads="1" noChangeShapeType="1" noTextEdit="1"/>
              </p:cNvSpPr>
              <p:nvPr/>
            </p:nvSpPr>
            <p:spPr>
              <a:xfrm>
                <a:off x="7013497" y="5931629"/>
                <a:ext cx="597921" cy="369332"/>
              </a:xfrm>
              <a:prstGeom prst="rect">
                <a:avLst/>
              </a:prstGeom>
              <a:blipFill>
                <a:blip r:embed="rId58"/>
                <a:stretch>
                  <a:fillRect/>
                </a:stretch>
              </a:blipFill>
            </p:spPr>
            <p:txBody>
              <a:bodyPr/>
              <a:lstStyle/>
              <a:p>
                <a:r>
                  <a:rPr lang="zh-CN" altLang="en-US">
                    <a:noFill/>
                  </a:rPr>
                  <a:t> </a:t>
                </a:r>
              </a:p>
            </p:txBody>
          </p:sp>
        </mc:Fallback>
      </mc:AlternateContent>
      <p:cxnSp>
        <p:nvCxnSpPr>
          <p:cNvPr id="112" name="直接箭头连接符 111">
            <a:extLst>
              <a:ext uri="{FF2B5EF4-FFF2-40B4-BE49-F238E27FC236}">
                <a16:creationId xmlns:a16="http://schemas.microsoft.com/office/drawing/2014/main" id="{245D6BB7-498E-464F-87B2-A0D150A943A8}"/>
              </a:ext>
            </a:extLst>
          </p:cNvPr>
          <p:cNvCxnSpPr>
            <a:cxnSpLocks/>
          </p:cNvCxnSpPr>
          <p:nvPr/>
        </p:nvCxnSpPr>
        <p:spPr bwMode="auto">
          <a:xfrm flipH="1">
            <a:off x="5054323" y="2142368"/>
            <a:ext cx="277812"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6"/>
                                        </p:tgtEl>
                                        <p:attrNameLst>
                                          <p:attrName>style.visibility</p:attrName>
                                        </p:attrNameLst>
                                      </p:cBhvr>
                                      <p:to>
                                        <p:strVal val="visible"/>
                                      </p:to>
                                    </p:set>
                                    <p:animEffect transition="in" filter="fade">
                                      <p:cBhvr>
                                        <p:cTn id="7" dur="500"/>
                                        <p:tgtEl>
                                          <p:spTgt spid="1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8"/>
                                        </p:tgtEl>
                                        <p:attrNameLst>
                                          <p:attrName>style.visibility</p:attrName>
                                        </p:attrNameLst>
                                      </p:cBhvr>
                                      <p:to>
                                        <p:strVal val="visible"/>
                                      </p:to>
                                    </p:set>
                                    <p:animEffect transition="in" filter="fade">
                                      <p:cBhvr>
                                        <p:cTn id="10" dur="500"/>
                                        <p:tgtEl>
                                          <p:spTgt spid="148"/>
                                        </p:tgtEl>
                                      </p:cBhvr>
                                    </p:animEffect>
                                  </p:childTnLst>
                                </p:cTn>
                              </p:par>
                              <p:par>
                                <p:cTn id="11" presetID="10" presetClass="entr" presetSubtype="0" fill="hold" nodeType="withEffect">
                                  <p:stCondLst>
                                    <p:cond delay="0"/>
                                  </p:stCondLst>
                                  <p:childTnLst>
                                    <p:set>
                                      <p:cBhvr>
                                        <p:cTn id="12" dur="1" fill="hold">
                                          <p:stCondLst>
                                            <p:cond delay="0"/>
                                          </p:stCondLst>
                                        </p:cTn>
                                        <p:tgtEl>
                                          <p:spTgt spid="167"/>
                                        </p:tgtEl>
                                        <p:attrNameLst>
                                          <p:attrName>style.visibility</p:attrName>
                                        </p:attrNameLst>
                                      </p:cBhvr>
                                      <p:to>
                                        <p:strVal val="visible"/>
                                      </p:to>
                                    </p:set>
                                    <p:animEffect transition="in" filter="fade">
                                      <p:cBhvr>
                                        <p:cTn id="13" dur="500"/>
                                        <p:tgtEl>
                                          <p:spTgt spid="16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1"/>
                                        </p:tgtEl>
                                        <p:attrNameLst>
                                          <p:attrName>style.visibility</p:attrName>
                                        </p:attrNameLst>
                                      </p:cBhvr>
                                      <p:to>
                                        <p:strVal val="visible"/>
                                      </p:to>
                                    </p:set>
                                    <p:animEffect transition="in" filter="fade">
                                      <p:cBhvr>
                                        <p:cTn id="16" dur="500"/>
                                        <p:tgtEl>
                                          <p:spTgt spid="151"/>
                                        </p:tgtEl>
                                      </p:cBhvr>
                                    </p:animEffect>
                                  </p:childTnLst>
                                </p:cTn>
                              </p:par>
                              <p:par>
                                <p:cTn id="17" presetID="10" presetClass="entr" presetSubtype="0" fill="hold" nodeType="withEffect">
                                  <p:stCondLst>
                                    <p:cond delay="0"/>
                                  </p:stCondLst>
                                  <p:childTnLst>
                                    <p:set>
                                      <p:cBhvr>
                                        <p:cTn id="18" dur="1" fill="hold">
                                          <p:stCondLst>
                                            <p:cond delay="0"/>
                                          </p:stCondLst>
                                        </p:cTn>
                                        <p:tgtEl>
                                          <p:spTgt spid="168"/>
                                        </p:tgtEl>
                                        <p:attrNameLst>
                                          <p:attrName>style.visibility</p:attrName>
                                        </p:attrNameLst>
                                      </p:cBhvr>
                                      <p:to>
                                        <p:strVal val="visible"/>
                                      </p:to>
                                    </p:set>
                                    <p:animEffect transition="in" filter="fade">
                                      <p:cBhvr>
                                        <p:cTn id="19" dur="500"/>
                                        <p:tgtEl>
                                          <p:spTgt spid="1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2"/>
                                        </p:tgtEl>
                                        <p:attrNameLst>
                                          <p:attrName>style.visibility</p:attrName>
                                        </p:attrNameLst>
                                      </p:cBhvr>
                                      <p:to>
                                        <p:strVal val="visible"/>
                                      </p:to>
                                    </p:set>
                                    <p:animEffect transition="in" filter="fade">
                                      <p:cBhvr>
                                        <p:cTn id="22" dur="500"/>
                                        <p:tgtEl>
                                          <p:spTgt spid="152"/>
                                        </p:tgtEl>
                                      </p:cBhvr>
                                    </p:animEffect>
                                  </p:childTnLst>
                                </p:cTn>
                              </p:par>
                              <p:par>
                                <p:cTn id="23" presetID="10" presetClass="entr" presetSubtype="0" fill="hold" nodeType="withEffect">
                                  <p:stCondLst>
                                    <p:cond delay="0"/>
                                  </p:stCondLst>
                                  <p:childTnLst>
                                    <p:set>
                                      <p:cBhvr>
                                        <p:cTn id="24" dur="1" fill="hold">
                                          <p:stCondLst>
                                            <p:cond delay="0"/>
                                          </p:stCondLst>
                                        </p:cTn>
                                        <p:tgtEl>
                                          <p:spTgt spid="169"/>
                                        </p:tgtEl>
                                        <p:attrNameLst>
                                          <p:attrName>style.visibility</p:attrName>
                                        </p:attrNameLst>
                                      </p:cBhvr>
                                      <p:to>
                                        <p:strVal val="visible"/>
                                      </p:to>
                                    </p:set>
                                    <p:animEffect transition="in" filter="fade">
                                      <p:cBhvr>
                                        <p:cTn id="25" dur="500"/>
                                        <p:tgtEl>
                                          <p:spTgt spid="16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3"/>
                                        </p:tgtEl>
                                        <p:attrNameLst>
                                          <p:attrName>style.visibility</p:attrName>
                                        </p:attrNameLst>
                                      </p:cBhvr>
                                      <p:to>
                                        <p:strVal val="visible"/>
                                      </p:to>
                                    </p:set>
                                    <p:animEffect transition="in" filter="fade">
                                      <p:cBhvr>
                                        <p:cTn id="28" dur="500"/>
                                        <p:tgtEl>
                                          <p:spTgt spid="15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1"/>
                                        </p:tgtEl>
                                        <p:attrNameLst>
                                          <p:attrName>style.visibility</p:attrName>
                                        </p:attrNameLst>
                                      </p:cBhvr>
                                      <p:to>
                                        <p:strVal val="visible"/>
                                      </p:to>
                                    </p:set>
                                    <p:animEffect transition="in" filter="fade">
                                      <p:cBhvr>
                                        <p:cTn id="31" dur="500"/>
                                        <p:tgtEl>
                                          <p:spTgt spid="161"/>
                                        </p:tgtEl>
                                      </p:cBhvr>
                                    </p:animEffect>
                                  </p:childTnLst>
                                </p:cTn>
                              </p:par>
                              <p:par>
                                <p:cTn id="32" presetID="10" presetClass="entr" presetSubtype="0" fill="hold" nodeType="withEffect">
                                  <p:stCondLst>
                                    <p:cond delay="0"/>
                                  </p:stCondLst>
                                  <p:childTnLst>
                                    <p:set>
                                      <p:cBhvr>
                                        <p:cTn id="33" dur="1" fill="hold">
                                          <p:stCondLst>
                                            <p:cond delay="0"/>
                                          </p:stCondLst>
                                        </p:cTn>
                                        <p:tgtEl>
                                          <p:spTgt spid="170"/>
                                        </p:tgtEl>
                                        <p:attrNameLst>
                                          <p:attrName>style.visibility</p:attrName>
                                        </p:attrNameLst>
                                      </p:cBhvr>
                                      <p:to>
                                        <p:strVal val="visible"/>
                                      </p:to>
                                    </p:set>
                                    <p:animEffect transition="in" filter="fade">
                                      <p:cBhvr>
                                        <p:cTn id="34" dur="500"/>
                                        <p:tgtEl>
                                          <p:spTgt spid="17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fade">
                                      <p:cBhvr>
                                        <p:cTn id="37" dur="500"/>
                                        <p:tgtEl>
                                          <p:spTgt spid="15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7302"/>
                                        </p:tgtEl>
                                        <p:attrNameLst>
                                          <p:attrName>style.visibility</p:attrName>
                                        </p:attrNameLst>
                                      </p:cBhvr>
                                      <p:to>
                                        <p:strVal val="visible"/>
                                      </p:to>
                                    </p:set>
                                    <p:animEffect transition="in" filter="fade">
                                      <p:cBhvr>
                                        <p:cTn id="42" dur="500"/>
                                        <p:tgtEl>
                                          <p:spTgt spid="9730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57"/>
                                        </p:tgtEl>
                                        <p:attrNameLst>
                                          <p:attrName>style.visibility</p:attrName>
                                        </p:attrNameLst>
                                      </p:cBhvr>
                                      <p:to>
                                        <p:strVal val="visible"/>
                                      </p:to>
                                    </p:set>
                                    <p:animEffect transition="in" filter="fade">
                                      <p:cBhvr>
                                        <p:cTn id="45" dur="500"/>
                                        <p:tgtEl>
                                          <p:spTgt spid="15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8"/>
                                        </p:tgtEl>
                                        <p:attrNameLst>
                                          <p:attrName>style.visibility</p:attrName>
                                        </p:attrNameLst>
                                      </p:cBhvr>
                                      <p:to>
                                        <p:strVal val="visible"/>
                                      </p:to>
                                    </p:set>
                                    <p:animEffect transition="in" filter="fade">
                                      <p:cBhvr>
                                        <p:cTn id="48" dur="500"/>
                                        <p:tgtEl>
                                          <p:spTgt spid="15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59"/>
                                        </p:tgtEl>
                                        <p:attrNameLst>
                                          <p:attrName>style.visibility</p:attrName>
                                        </p:attrNameLst>
                                      </p:cBhvr>
                                      <p:to>
                                        <p:strVal val="visible"/>
                                      </p:to>
                                    </p:set>
                                    <p:animEffect transition="in" filter="fade">
                                      <p:cBhvr>
                                        <p:cTn id="51" dur="500"/>
                                        <p:tgtEl>
                                          <p:spTgt spid="15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60"/>
                                        </p:tgtEl>
                                        <p:attrNameLst>
                                          <p:attrName>style.visibility</p:attrName>
                                        </p:attrNameLst>
                                      </p:cBhvr>
                                      <p:to>
                                        <p:strVal val="visible"/>
                                      </p:to>
                                    </p:set>
                                    <p:animEffect transition="in" filter="fade">
                                      <p:cBhvr>
                                        <p:cTn id="54" dur="500"/>
                                        <p:tgtEl>
                                          <p:spTgt spid="16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63"/>
                                        </p:tgtEl>
                                        <p:attrNameLst>
                                          <p:attrName>style.visibility</p:attrName>
                                        </p:attrNameLst>
                                      </p:cBhvr>
                                      <p:to>
                                        <p:strVal val="visible"/>
                                      </p:to>
                                    </p:set>
                                    <p:animEffect transition="in" filter="fade">
                                      <p:cBhvr>
                                        <p:cTn id="57" dur="500"/>
                                        <p:tgtEl>
                                          <p:spTgt spid="16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7303"/>
                                        </p:tgtEl>
                                        <p:attrNameLst>
                                          <p:attrName>style.visibility</p:attrName>
                                        </p:attrNameLst>
                                      </p:cBhvr>
                                      <p:to>
                                        <p:strVal val="visible"/>
                                      </p:to>
                                    </p:set>
                                    <p:animEffect transition="in" filter="fade">
                                      <p:cBhvr>
                                        <p:cTn id="60" dur="500"/>
                                        <p:tgtEl>
                                          <p:spTgt spid="9730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12"/>
                                        </p:tgtEl>
                                        <p:attrNameLst>
                                          <p:attrName>style.visibility</p:attrName>
                                        </p:attrNameLst>
                                      </p:cBhvr>
                                      <p:to>
                                        <p:strVal val="visible"/>
                                      </p:to>
                                    </p:set>
                                    <p:animEffect transition="in" filter="fade">
                                      <p:cBhvr>
                                        <p:cTn id="65" dur="500"/>
                                        <p:tgtEl>
                                          <p:spTgt spid="112"/>
                                        </p:tgtEl>
                                      </p:cBhvr>
                                    </p:animEffect>
                                  </p:childTnLst>
                                </p:cTn>
                              </p:par>
                              <p:par>
                                <p:cTn id="66" presetID="10" presetClass="entr" presetSubtype="0" fill="hold" nodeType="withEffect">
                                  <p:stCondLst>
                                    <p:cond delay="0"/>
                                  </p:stCondLst>
                                  <p:childTnLst>
                                    <p:set>
                                      <p:cBhvr>
                                        <p:cTn id="67" dur="1" fill="hold">
                                          <p:stCondLst>
                                            <p:cond delay="0"/>
                                          </p:stCondLst>
                                        </p:cTn>
                                        <p:tgtEl>
                                          <p:spTgt spid="177"/>
                                        </p:tgtEl>
                                        <p:attrNameLst>
                                          <p:attrName>style.visibility</p:attrName>
                                        </p:attrNameLst>
                                      </p:cBhvr>
                                      <p:to>
                                        <p:strVal val="visible"/>
                                      </p:to>
                                    </p:set>
                                    <p:animEffect transition="in" filter="fade">
                                      <p:cBhvr>
                                        <p:cTn id="68" dur="500"/>
                                        <p:tgtEl>
                                          <p:spTgt spid="177"/>
                                        </p:tgtEl>
                                      </p:cBhvr>
                                    </p:animEffect>
                                  </p:childTnLst>
                                </p:cTn>
                              </p:par>
                              <p:par>
                                <p:cTn id="69" presetID="10" presetClass="entr" presetSubtype="0" fill="hold" nodeType="withEffect">
                                  <p:stCondLst>
                                    <p:cond delay="0"/>
                                  </p:stCondLst>
                                  <p:childTnLst>
                                    <p:set>
                                      <p:cBhvr>
                                        <p:cTn id="70" dur="1" fill="hold">
                                          <p:stCondLst>
                                            <p:cond delay="0"/>
                                          </p:stCondLst>
                                        </p:cTn>
                                        <p:tgtEl>
                                          <p:spTgt spid="176"/>
                                        </p:tgtEl>
                                        <p:attrNameLst>
                                          <p:attrName>style.visibility</p:attrName>
                                        </p:attrNameLst>
                                      </p:cBhvr>
                                      <p:to>
                                        <p:strVal val="visible"/>
                                      </p:to>
                                    </p:set>
                                    <p:animEffect transition="in" filter="fade">
                                      <p:cBhvr>
                                        <p:cTn id="71" dur="500"/>
                                        <p:tgtEl>
                                          <p:spTgt spid="176"/>
                                        </p:tgtEl>
                                      </p:cBhvr>
                                    </p:animEffect>
                                  </p:childTnLst>
                                </p:cTn>
                              </p:par>
                              <p:par>
                                <p:cTn id="72" presetID="10" presetClass="entr" presetSubtype="0" fill="hold" nodeType="withEffect">
                                  <p:stCondLst>
                                    <p:cond delay="0"/>
                                  </p:stCondLst>
                                  <p:childTnLst>
                                    <p:set>
                                      <p:cBhvr>
                                        <p:cTn id="73" dur="1" fill="hold">
                                          <p:stCondLst>
                                            <p:cond delay="0"/>
                                          </p:stCondLst>
                                        </p:cTn>
                                        <p:tgtEl>
                                          <p:spTgt spid="175"/>
                                        </p:tgtEl>
                                        <p:attrNameLst>
                                          <p:attrName>style.visibility</p:attrName>
                                        </p:attrNameLst>
                                      </p:cBhvr>
                                      <p:to>
                                        <p:strVal val="visible"/>
                                      </p:to>
                                    </p:set>
                                    <p:animEffect transition="in" filter="fade">
                                      <p:cBhvr>
                                        <p:cTn id="74" dur="500"/>
                                        <p:tgtEl>
                                          <p:spTgt spid="175"/>
                                        </p:tgtEl>
                                      </p:cBhvr>
                                    </p:animEffect>
                                  </p:childTnLst>
                                </p:cTn>
                              </p:par>
                              <p:par>
                                <p:cTn id="75" presetID="10" presetClass="entr" presetSubtype="0" fill="hold" nodeType="withEffect">
                                  <p:stCondLst>
                                    <p:cond delay="0"/>
                                  </p:stCondLst>
                                  <p:childTnLst>
                                    <p:set>
                                      <p:cBhvr>
                                        <p:cTn id="76" dur="1" fill="hold">
                                          <p:stCondLst>
                                            <p:cond delay="0"/>
                                          </p:stCondLst>
                                        </p:cTn>
                                        <p:tgtEl>
                                          <p:spTgt spid="174"/>
                                        </p:tgtEl>
                                        <p:attrNameLst>
                                          <p:attrName>style.visibility</p:attrName>
                                        </p:attrNameLst>
                                      </p:cBhvr>
                                      <p:to>
                                        <p:strVal val="visible"/>
                                      </p:to>
                                    </p:set>
                                    <p:animEffect transition="in" filter="fade">
                                      <p:cBhvr>
                                        <p:cTn id="77" dur="500"/>
                                        <p:tgtEl>
                                          <p:spTgt spid="174"/>
                                        </p:tgtEl>
                                      </p:cBhvr>
                                    </p:animEffect>
                                  </p:childTnLst>
                                </p:cTn>
                              </p:par>
                              <p:par>
                                <p:cTn id="78" presetID="10" presetClass="entr" presetSubtype="0" fill="hold" nodeType="withEffect">
                                  <p:stCondLst>
                                    <p:cond delay="0"/>
                                  </p:stCondLst>
                                  <p:childTnLst>
                                    <p:set>
                                      <p:cBhvr>
                                        <p:cTn id="79" dur="1" fill="hold">
                                          <p:stCondLst>
                                            <p:cond delay="0"/>
                                          </p:stCondLst>
                                        </p:cTn>
                                        <p:tgtEl>
                                          <p:spTgt spid="173"/>
                                        </p:tgtEl>
                                        <p:attrNameLst>
                                          <p:attrName>style.visibility</p:attrName>
                                        </p:attrNameLst>
                                      </p:cBhvr>
                                      <p:to>
                                        <p:strVal val="visible"/>
                                      </p:to>
                                    </p:set>
                                    <p:animEffect transition="in" filter="fade">
                                      <p:cBhvr>
                                        <p:cTn id="80" dur="500"/>
                                        <p:tgtEl>
                                          <p:spTgt spid="173"/>
                                        </p:tgtEl>
                                      </p:cBhvr>
                                    </p:animEffect>
                                  </p:childTnLst>
                                </p:cTn>
                              </p:par>
                              <p:par>
                                <p:cTn id="81" presetID="10" presetClass="entr" presetSubtype="0" fill="hold" nodeType="with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fade">
                                      <p:cBhvr>
                                        <p:cTn id="83" dur="500"/>
                                        <p:tgtEl>
                                          <p:spTgt spid="34"/>
                                        </p:tgtEl>
                                      </p:cBhvr>
                                    </p:animEffect>
                                  </p:childTnLst>
                                </p:cTn>
                              </p:par>
                              <p:par>
                                <p:cTn id="84" presetID="10" presetClass="entr" presetSubtype="0" fill="hold" nodeType="withEffect">
                                  <p:stCondLst>
                                    <p:cond delay="0"/>
                                  </p:stCondLst>
                                  <p:childTnLst>
                                    <p:set>
                                      <p:cBhvr>
                                        <p:cTn id="85" dur="1" fill="hold">
                                          <p:stCondLst>
                                            <p:cond delay="0"/>
                                          </p:stCondLst>
                                        </p:cTn>
                                        <p:tgtEl>
                                          <p:spTgt spid="65"/>
                                        </p:tgtEl>
                                        <p:attrNameLst>
                                          <p:attrName>style.visibility</p:attrName>
                                        </p:attrNameLst>
                                      </p:cBhvr>
                                      <p:to>
                                        <p:strVal val="visible"/>
                                      </p:to>
                                    </p:set>
                                    <p:animEffect transition="in" filter="fade">
                                      <p:cBhvr>
                                        <p:cTn id="86" dur="500"/>
                                        <p:tgtEl>
                                          <p:spTgt spid="65"/>
                                        </p:tgtEl>
                                      </p:cBhvr>
                                    </p:animEffect>
                                  </p:childTnLst>
                                </p:cTn>
                              </p:par>
                              <p:par>
                                <p:cTn id="87" presetID="10" presetClass="entr" presetSubtype="0" fill="hold" nodeType="withEffect">
                                  <p:stCondLst>
                                    <p:cond delay="0"/>
                                  </p:stCondLst>
                                  <p:childTnLst>
                                    <p:set>
                                      <p:cBhvr>
                                        <p:cTn id="88" dur="1" fill="hold">
                                          <p:stCondLst>
                                            <p:cond delay="0"/>
                                          </p:stCondLst>
                                        </p:cTn>
                                        <p:tgtEl>
                                          <p:spTgt spid="66"/>
                                        </p:tgtEl>
                                        <p:attrNameLst>
                                          <p:attrName>style.visibility</p:attrName>
                                        </p:attrNameLst>
                                      </p:cBhvr>
                                      <p:to>
                                        <p:strVal val="visible"/>
                                      </p:to>
                                    </p:set>
                                    <p:animEffect transition="in" filter="fade">
                                      <p:cBhvr>
                                        <p:cTn id="89" dur="500"/>
                                        <p:tgtEl>
                                          <p:spTgt spid="66"/>
                                        </p:tgtEl>
                                      </p:cBhvr>
                                    </p:animEffect>
                                  </p:childTnLst>
                                </p:cTn>
                              </p:par>
                              <p:par>
                                <p:cTn id="90" presetID="10" presetClass="entr" presetSubtype="0" fill="hold" nodeType="withEffect">
                                  <p:stCondLst>
                                    <p:cond delay="0"/>
                                  </p:stCondLst>
                                  <p:childTnLst>
                                    <p:set>
                                      <p:cBhvr>
                                        <p:cTn id="91" dur="1" fill="hold">
                                          <p:stCondLst>
                                            <p:cond delay="0"/>
                                          </p:stCondLst>
                                        </p:cTn>
                                        <p:tgtEl>
                                          <p:spTgt spid="67"/>
                                        </p:tgtEl>
                                        <p:attrNameLst>
                                          <p:attrName>style.visibility</p:attrName>
                                        </p:attrNameLst>
                                      </p:cBhvr>
                                      <p:to>
                                        <p:strVal val="visible"/>
                                      </p:to>
                                    </p:set>
                                    <p:animEffect transition="in" filter="fade">
                                      <p:cBhvr>
                                        <p:cTn id="92" dur="500"/>
                                        <p:tgtEl>
                                          <p:spTgt spid="67"/>
                                        </p:tgtEl>
                                      </p:cBhvr>
                                    </p:animEffect>
                                  </p:childTnLst>
                                </p:cTn>
                              </p:par>
                              <p:par>
                                <p:cTn id="93" presetID="10" presetClass="entr" presetSubtype="0" fill="hold" nodeType="withEffect">
                                  <p:stCondLst>
                                    <p:cond delay="0"/>
                                  </p:stCondLst>
                                  <p:childTnLst>
                                    <p:set>
                                      <p:cBhvr>
                                        <p:cTn id="94" dur="1" fill="hold">
                                          <p:stCondLst>
                                            <p:cond delay="0"/>
                                          </p:stCondLst>
                                        </p:cTn>
                                        <p:tgtEl>
                                          <p:spTgt spid="68"/>
                                        </p:tgtEl>
                                        <p:attrNameLst>
                                          <p:attrName>style.visibility</p:attrName>
                                        </p:attrNameLst>
                                      </p:cBhvr>
                                      <p:to>
                                        <p:strVal val="visible"/>
                                      </p:to>
                                    </p:set>
                                    <p:animEffect transition="in" filter="fade">
                                      <p:cBhvr>
                                        <p:cTn id="95" dur="500"/>
                                        <p:tgtEl>
                                          <p:spTgt spid="68"/>
                                        </p:tgtEl>
                                      </p:cBhvr>
                                    </p:animEffect>
                                  </p:childTnLst>
                                </p:cTn>
                              </p:par>
                              <p:par>
                                <p:cTn id="96" presetID="10" presetClass="entr" presetSubtype="0" fill="hold" nodeType="withEffect">
                                  <p:stCondLst>
                                    <p:cond delay="0"/>
                                  </p:stCondLst>
                                  <p:childTnLst>
                                    <p:set>
                                      <p:cBhvr>
                                        <p:cTn id="97" dur="1" fill="hold">
                                          <p:stCondLst>
                                            <p:cond delay="0"/>
                                          </p:stCondLst>
                                        </p:cTn>
                                        <p:tgtEl>
                                          <p:spTgt spid="97295"/>
                                        </p:tgtEl>
                                        <p:attrNameLst>
                                          <p:attrName>style.visibility</p:attrName>
                                        </p:attrNameLst>
                                      </p:cBhvr>
                                      <p:to>
                                        <p:strVal val="visible"/>
                                      </p:to>
                                    </p:set>
                                    <p:animEffect transition="in" filter="fade">
                                      <p:cBhvr>
                                        <p:cTn id="98" dur="500"/>
                                        <p:tgtEl>
                                          <p:spTgt spid="97295"/>
                                        </p:tgtEl>
                                      </p:cBhvr>
                                    </p:animEffect>
                                  </p:childTnLst>
                                </p:cTn>
                              </p:par>
                              <p:par>
                                <p:cTn id="99" presetID="10" presetClass="entr" presetSubtype="0" fill="hold" nodeType="withEffect">
                                  <p:stCondLst>
                                    <p:cond delay="0"/>
                                  </p:stCondLst>
                                  <p:childTnLst>
                                    <p:set>
                                      <p:cBhvr>
                                        <p:cTn id="100" dur="1" fill="hold">
                                          <p:stCondLst>
                                            <p:cond delay="0"/>
                                          </p:stCondLst>
                                        </p:cTn>
                                        <p:tgtEl>
                                          <p:spTgt spid="134"/>
                                        </p:tgtEl>
                                        <p:attrNameLst>
                                          <p:attrName>style.visibility</p:attrName>
                                        </p:attrNameLst>
                                      </p:cBhvr>
                                      <p:to>
                                        <p:strVal val="visible"/>
                                      </p:to>
                                    </p:set>
                                    <p:animEffect transition="in" filter="fade">
                                      <p:cBhvr>
                                        <p:cTn id="101" dur="500"/>
                                        <p:tgtEl>
                                          <p:spTgt spid="134"/>
                                        </p:tgtEl>
                                      </p:cBhvr>
                                    </p:animEffect>
                                  </p:childTnLst>
                                </p:cTn>
                              </p:par>
                              <p:par>
                                <p:cTn id="102" presetID="10" presetClass="entr" presetSubtype="0" fill="hold" nodeType="withEffect">
                                  <p:stCondLst>
                                    <p:cond delay="0"/>
                                  </p:stCondLst>
                                  <p:childTnLst>
                                    <p:set>
                                      <p:cBhvr>
                                        <p:cTn id="103" dur="1" fill="hold">
                                          <p:stCondLst>
                                            <p:cond delay="0"/>
                                          </p:stCondLst>
                                        </p:cTn>
                                        <p:tgtEl>
                                          <p:spTgt spid="131"/>
                                        </p:tgtEl>
                                        <p:attrNameLst>
                                          <p:attrName>style.visibility</p:attrName>
                                        </p:attrNameLst>
                                      </p:cBhvr>
                                      <p:to>
                                        <p:strVal val="visible"/>
                                      </p:to>
                                    </p:set>
                                    <p:animEffect transition="in" filter="fade">
                                      <p:cBhvr>
                                        <p:cTn id="104" dur="500"/>
                                        <p:tgtEl>
                                          <p:spTgt spid="131"/>
                                        </p:tgtEl>
                                      </p:cBhvr>
                                    </p:animEffect>
                                  </p:childTnLst>
                                </p:cTn>
                              </p:par>
                              <p:par>
                                <p:cTn id="105" presetID="10" presetClass="entr" presetSubtype="0" fill="hold" nodeType="withEffect">
                                  <p:stCondLst>
                                    <p:cond delay="0"/>
                                  </p:stCondLst>
                                  <p:childTnLst>
                                    <p:set>
                                      <p:cBhvr>
                                        <p:cTn id="106" dur="1" fill="hold">
                                          <p:stCondLst>
                                            <p:cond delay="0"/>
                                          </p:stCondLst>
                                        </p:cTn>
                                        <p:tgtEl>
                                          <p:spTgt spid="132"/>
                                        </p:tgtEl>
                                        <p:attrNameLst>
                                          <p:attrName>style.visibility</p:attrName>
                                        </p:attrNameLst>
                                      </p:cBhvr>
                                      <p:to>
                                        <p:strVal val="visible"/>
                                      </p:to>
                                    </p:set>
                                    <p:animEffect transition="in" filter="fade">
                                      <p:cBhvr>
                                        <p:cTn id="107" dur="500"/>
                                        <p:tgtEl>
                                          <p:spTgt spid="132"/>
                                        </p:tgtEl>
                                      </p:cBhvr>
                                    </p:animEffect>
                                  </p:childTnLst>
                                </p:cTn>
                              </p:par>
                              <p:par>
                                <p:cTn id="108" presetID="10" presetClass="entr" presetSubtype="0" fill="hold" nodeType="withEffect">
                                  <p:stCondLst>
                                    <p:cond delay="0"/>
                                  </p:stCondLst>
                                  <p:childTnLst>
                                    <p:set>
                                      <p:cBhvr>
                                        <p:cTn id="109" dur="1" fill="hold">
                                          <p:stCondLst>
                                            <p:cond delay="0"/>
                                          </p:stCondLst>
                                        </p:cTn>
                                        <p:tgtEl>
                                          <p:spTgt spid="133"/>
                                        </p:tgtEl>
                                        <p:attrNameLst>
                                          <p:attrName>style.visibility</p:attrName>
                                        </p:attrNameLst>
                                      </p:cBhvr>
                                      <p:to>
                                        <p:strVal val="visible"/>
                                      </p:to>
                                    </p:set>
                                    <p:animEffect transition="in" filter="fade">
                                      <p:cBhvr>
                                        <p:cTn id="110" dur="500"/>
                                        <p:tgtEl>
                                          <p:spTgt spid="133"/>
                                        </p:tgtEl>
                                      </p:cBhvr>
                                    </p:animEffect>
                                  </p:childTnLst>
                                </p:cTn>
                              </p:par>
                              <p:par>
                                <p:cTn id="111" presetID="10" presetClass="entr" presetSubtype="0" fill="hold" nodeType="withEffect">
                                  <p:stCondLst>
                                    <p:cond delay="0"/>
                                  </p:stCondLst>
                                  <p:childTnLst>
                                    <p:set>
                                      <p:cBhvr>
                                        <p:cTn id="112" dur="1" fill="hold">
                                          <p:stCondLst>
                                            <p:cond delay="0"/>
                                          </p:stCondLst>
                                        </p:cTn>
                                        <p:tgtEl>
                                          <p:spTgt spid="135"/>
                                        </p:tgtEl>
                                        <p:attrNameLst>
                                          <p:attrName>style.visibility</p:attrName>
                                        </p:attrNameLst>
                                      </p:cBhvr>
                                      <p:to>
                                        <p:strVal val="visible"/>
                                      </p:to>
                                    </p:set>
                                    <p:animEffect transition="in" filter="fade">
                                      <p:cBhvr>
                                        <p:cTn id="113" dur="500"/>
                                        <p:tgtEl>
                                          <p:spTgt spid="135"/>
                                        </p:tgtEl>
                                      </p:cBhvr>
                                    </p:animEffect>
                                  </p:childTnLst>
                                </p:cTn>
                              </p:par>
                              <p:par>
                                <p:cTn id="114" presetID="10" presetClass="entr" presetSubtype="0" fill="hold" nodeType="withEffect">
                                  <p:stCondLst>
                                    <p:cond delay="0"/>
                                  </p:stCondLst>
                                  <p:childTnLst>
                                    <p:set>
                                      <p:cBhvr>
                                        <p:cTn id="115" dur="1" fill="hold">
                                          <p:stCondLst>
                                            <p:cond delay="0"/>
                                          </p:stCondLst>
                                        </p:cTn>
                                        <p:tgtEl>
                                          <p:spTgt spid="136"/>
                                        </p:tgtEl>
                                        <p:attrNameLst>
                                          <p:attrName>style.visibility</p:attrName>
                                        </p:attrNameLst>
                                      </p:cBhvr>
                                      <p:to>
                                        <p:strVal val="visible"/>
                                      </p:to>
                                    </p:set>
                                    <p:animEffect transition="in" filter="fade">
                                      <p:cBhvr>
                                        <p:cTn id="116" dur="500"/>
                                        <p:tgtEl>
                                          <p:spTgt spid="136"/>
                                        </p:tgtEl>
                                      </p:cBhvr>
                                    </p:animEffect>
                                  </p:childTnLst>
                                </p:cTn>
                              </p:par>
                              <p:par>
                                <p:cTn id="117" presetID="10" presetClass="entr" presetSubtype="0" fill="hold" nodeType="withEffect">
                                  <p:stCondLst>
                                    <p:cond delay="0"/>
                                  </p:stCondLst>
                                  <p:childTnLst>
                                    <p:set>
                                      <p:cBhvr>
                                        <p:cTn id="118" dur="1" fill="hold">
                                          <p:stCondLst>
                                            <p:cond delay="0"/>
                                          </p:stCondLst>
                                        </p:cTn>
                                        <p:tgtEl>
                                          <p:spTgt spid="137"/>
                                        </p:tgtEl>
                                        <p:attrNameLst>
                                          <p:attrName>style.visibility</p:attrName>
                                        </p:attrNameLst>
                                      </p:cBhvr>
                                      <p:to>
                                        <p:strVal val="visible"/>
                                      </p:to>
                                    </p:set>
                                    <p:animEffect transition="in" filter="fade">
                                      <p:cBhvr>
                                        <p:cTn id="119" dur="500"/>
                                        <p:tgtEl>
                                          <p:spTgt spid="137"/>
                                        </p:tgtEl>
                                      </p:cBhvr>
                                    </p:animEffect>
                                  </p:childTnLst>
                                </p:cTn>
                              </p:par>
                              <p:par>
                                <p:cTn id="120" presetID="10" presetClass="entr" presetSubtype="0" fill="hold" nodeType="withEffect">
                                  <p:stCondLst>
                                    <p:cond delay="0"/>
                                  </p:stCondLst>
                                  <p:childTnLst>
                                    <p:set>
                                      <p:cBhvr>
                                        <p:cTn id="121" dur="1" fill="hold">
                                          <p:stCondLst>
                                            <p:cond delay="0"/>
                                          </p:stCondLst>
                                        </p:cTn>
                                        <p:tgtEl>
                                          <p:spTgt spid="138"/>
                                        </p:tgtEl>
                                        <p:attrNameLst>
                                          <p:attrName>style.visibility</p:attrName>
                                        </p:attrNameLst>
                                      </p:cBhvr>
                                      <p:to>
                                        <p:strVal val="visible"/>
                                      </p:to>
                                    </p:set>
                                    <p:animEffect transition="in" filter="fade">
                                      <p:cBhvr>
                                        <p:cTn id="122" dur="500"/>
                                        <p:tgtEl>
                                          <p:spTgt spid="138"/>
                                        </p:tgtEl>
                                      </p:cBhvr>
                                    </p:animEffect>
                                  </p:childTnLst>
                                </p:cTn>
                              </p:par>
                              <p:par>
                                <p:cTn id="123" presetID="10" presetClass="entr" presetSubtype="0" fill="hold" nodeType="withEffect">
                                  <p:stCondLst>
                                    <p:cond delay="0"/>
                                  </p:stCondLst>
                                  <p:childTnLst>
                                    <p:set>
                                      <p:cBhvr>
                                        <p:cTn id="124" dur="1" fill="hold">
                                          <p:stCondLst>
                                            <p:cond delay="0"/>
                                          </p:stCondLst>
                                        </p:cTn>
                                        <p:tgtEl>
                                          <p:spTgt spid="139"/>
                                        </p:tgtEl>
                                        <p:attrNameLst>
                                          <p:attrName>style.visibility</p:attrName>
                                        </p:attrNameLst>
                                      </p:cBhvr>
                                      <p:to>
                                        <p:strVal val="visible"/>
                                      </p:to>
                                    </p:set>
                                    <p:animEffect transition="in" filter="fade">
                                      <p:cBhvr>
                                        <p:cTn id="125"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animBg="1"/>
      <p:bldP spid="151" grpId="0" animBg="1"/>
      <p:bldP spid="152" grpId="0" animBg="1"/>
      <p:bldP spid="153" grpId="0" animBg="1"/>
      <p:bldP spid="154" grpId="0" animBg="1"/>
      <p:bldP spid="97302" grpId="0" animBg="1"/>
      <p:bldP spid="157" grpId="0" animBg="1"/>
      <p:bldP spid="158" grpId="0" animBg="1"/>
      <p:bldP spid="159" grpId="0" animBg="1"/>
      <p:bldP spid="160" grpId="0" animBg="1"/>
      <p:bldP spid="161" grpId="0" animBg="1"/>
      <p:bldP spid="97303" grpId="0" animBg="1"/>
      <p:bldP spid="16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6" name="Picture 4">
            <a:extLst>
              <a:ext uri="{FF2B5EF4-FFF2-40B4-BE49-F238E27FC236}">
                <a16:creationId xmlns:a16="http://schemas.microsoft.com/office/drawing/2014/main" id="{CBFEB65E-5911-4D22-89B5-8D69AB8AAA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60" name="矩形 159">
            <a:extLst>
              <a:ext uri="{FF2B5EF4-FFF2-40B4-BE49-F238E27FC236}">
                <a16:creationId xmlns:a16="http://schemas.microsoft.com/office/drawing/2014/main" id="{CDE5D0C7-2C39-4787-80E7-F9816CBA321D}"/>
              </a:ext>
            </a:extLst>
          </p:cNvPr>
          <p:cNvSpPr/>
          <p:nvPr/>
        </p:nvSpPr>
        <p:spPr>
          <a:xfrm>
            <a:off x="819946" y="4418599"/>
            <a:ext cx="7424461" cy="2304256"/>
          </a:xfrm>
          <a:prstGeom prst="rect">
            <a:avLst/>
          </a:prstGeom>
          <a:noFill/>
          <a:ln w="19050">
            <a:solidFill>
              <a:srgbClr val="B0252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1" name="矩形: 圆角 160">
            <a:extLst>
              <a:ext uri="{FF2B5EF4-FFF2-40B4-BE49-F238E27FC236}">
                <a16:creationId xmlns:a16="http://schemas.microsoft.com/office/drawing/2014/main" id="{56469F1E-7680-44B3-9F96-DA55342B3EAF}"/>
              </a:ext>
            </a:extLst>
          </p:cNvPr>
          <p:cNvSpPr/>
          <p:nvPr/>
        </p:nvSpPr>
        <p:spPr>
          <a:xfrm>
            <a:off x="611560" y="5444640"/>
            <a:ext cx="508077" cy="306947"/>
          </a:xfrm>
          <a:prstGeom prst="roundRect">
            <a:avLst/>
          </a:prstGeom>
          <a:solidFill>
            <a:srgbClr val="FFFFFF"/>
          </a:solidFill>
          <a:ln w="19050">
            <a:solidFill>
              <a:srgbClr val="B0252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162" name="文本框 161">
                <a:extLst>
                  <a:ext uri="{FF2B5EF4-FFF2-40B4-BE49-F238E27FC236}">
                    <a16:creationId xmlns:a16="http://schemas.microsoft.com/office/drawing/2014/main" id="{57FE7BF2-8B89-457A-9DCF-2627992EEBE0}"/>
                  </a:ext>
                </a:extLst>
              </p:cNvPr>
              <p:cNvSpPr txBox="1"/>
              <p:nvPr/>
            </p:nvSpPr>
            <p:spPr>
              <a:xfrm>
                <a:off x="635057" y="5444640"/>
                <a:ext cx="47532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𝑥h</m:t>
                          </m:r>
                        </m:sub>
                      </m:sSub>
                    </m:oMath>
                  </m:oMathPara>
                </a14:m>
                <a:endParaRPr lang="zh-CN" altLang="en-US" dirty="0"/>
              </a:p>
            </p:txBody>
          </p:sp>
        </mc:Choice>
        <mc:Fallback xmlns="">
          <p:sp>
            <p:nvSpPr>
              <p:cNvPr id="162" name="文本框 161">
                <a:extLst>
                  <a:ext uri="{FF2B5EF4-FFF2-40B4-BE49-F238E27FC236}">
                    <a16:creationId xmlns:a16="http://schemas.microsoft.com/office/drawing/2014/main" id="{57FE7BF2-8B89-457A-9DCF-2627992EEBE0}"/>
                  </a:ext>
                </a:extLst>
              </p:cNvPr>
              <p:cNvSpPr txBox="1">
                <a:spLocks noRot="1" noChangeAspect="1" noMove="1" noResize="1" noEditPoints="1" noAdjustHandles="1" noChangeArrowheads="1" noChangeShapeType="1" noTextEdit="1"/>
              </p:cNvSpPr>
              <p:nvPr/>
            </p:nvSpPr>
            <p:spPr>
              <a:xfrm>
                <a:off x="635057" y="5444640"/>
                <a:ext cx="475323" cy="276999"/>
              </a:xfrm>
              <a:prstGeom prst="rect">
                <a:avLst/>
              </a:prstGeom>
              <a:blipFill>
                <a:blip r:embed="rId4"/>
                <a:stretch>
                  <a:fillRect l="-8974" r="-3846" b="-17391"/>
                </a:stretch>
              </a:blipFill>
            </p:spPr>
            <p:txBody>
              <a:bodyPr/>
              <a:lstStyle/>
              <a:p>
                <a:r>
                  <a:rPr lang="zh-CN" altLang="en-US">
                    <a:noFill/>
                  </a:rPr>
                  <a:t> </a:t>
                </a:r>
              </a:p>
            </p:txBody>
          </p:sp>
        </mc:Fallback>
      </mc:AlternateContent>
      <p:sp>
        <p:nvSpPr>
          <p:cNvPr id="354" name="文本框 185">
            <a:extLst>
              <a:ext uri="{FF2B5EF4-FFF2-40B4-BE49-F238E27FC236}">
                <a16:creationId xmlns:a16="http://schemas.microsoft.com/office/drawing/2014/main" id="{155A8ADF-4FAA-49DB-B667-6C91E95C2745}"/>
              </a:ext>
            </a:extLst>
          </p:cNvPr>
          <p:cNvSpPr txBox="1">
            <a:spLocks noChangeArrowheads="1"/>
          </p:cNvSpPr>
          <p:nvPr/>
        </p:nvSpPr>
        <p:spPr bwMode="auto">
          <a:xfrm>
            <a:off x="238437" y="1008605"/>
            <a:ext cx="4991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latin typeface="微软雅黑" panose="020B0503020204020204" pitchFamily="34" charset="-122"/>
                <a:ea typeface="微软雅黑" panose="020B0503020204020204" pitchFamily="34" charset="-122"/>
              </a:rPr>
              <a:t>反向传播 </a:t>
            </a:r>
            <a:r>
              <a:rPr lang="en-US" altLang="zh-CN" dirty="0">
                <a:latin typeface="微软雅黑" panose="020B0503020204020204" pitchFamily="34" charset="-122"/>
                <a:ea typeface="微软雅黑" panose="020B0503020204020204" pitchFamily="34" charset="-122"/>
              </a:rPr>
              <a:t>(Backward)</a:t>
            </a:r>
            <a:endParaRPr lang="zh-CN" altLang="en-US" dirty="0">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ADAC7336-C227-4D8C-8F2C-0997CE817C90}"/>
              </a:ext>
            </a:extLst>
          </p:cNvPr>
          <p:cNvGrpSpPr/>
          <p:nvPr/>
        </p:nvGrpSpPr>
        <p:grpSpPr>
          <a:xfrm>
            <a:off x="1736881" y="1282226"/>
            <a:ext cx="5449887" cy="3033279"/>
            <a:chOff x="58738" y="1698625"/>
            <a:chExt cx="5449887" cy="3033279"/>
          </a:xfrm>
        </p:grpSpPr>
        <p:grpSp>
          <p:nvGrpSpPr>
            <p:cNvPr id="293" name="组合 97308">
              <a:extLst>
                <a:ext uri="{FF2B5EF4-FFF2-40B4-BE49-F238E27FC236}">
                  <a16:creationId xmlns:a16="http://schemas.microsoft.com/office/drawing/2014/main" id="{005EC13D-171C-4CAD-B057-26BDA56759B4}"/>
                </a:ext>
              </a:extLst>
            </p:cNvPr>
            <p:cNvGrpSpPr>
              <a:grpSpLocks/>
            </p:cNvGrpSpPr>
            <p:nvPr/>
          </p:nvGrpSpPr>
          <p:grpSpPr bwMode="auto">
            <a:xfrm>
              <a:off x="58738" y="1698625"/>
              <a:ext cx="5449887" cy="2749550"/>
              <a:chOff x="124276" y="1266982"/>
              <a:chExt cx="5449371" cy="2749334"/>
            </a:xfrm>
          </p:grpSpPr>
          <p:cxnSp>
            <p:nvCxnSpPr>
              <p:cNvPr id="294" name="直接箭头连接符 293">
                <a:extLst>
                  <a:ext uri="{FF2B5EF4-FFF2-40B4-BE49-F238E27FC236}">
                    <a16:creationId xmlns:a16="http://schemas.microsoft.com/office/drawing/2014/main" id="{E4E094AC-BAB5-4376-9F77-37C8455DBD14}"/>
                  </a:ext>
                </a:extLst>
              </p:cNvPr>
              <p:cNvCxnSpPr>
                <a:cxnSpLocks/>
              </p:cNvCxnSpPr>
              <p:nvPr/>
            </p:nvCxnSpPr>
            <p:spPr>
              <a:xfrm>
                <a:off x="983032" y="2124165"/>
                <a:ext cx="0" cy="546057"/>
              </a:xfrm>
              <a:prstGeom prst="straightConnector1">
                <a:avLst/>
              </a:prstGeom>
              <a:ln w="28575">
                <a:solidFill>
                  <a:srgbClr val="AF2125"/>
                </a:solidFill>
                <a:tailEnd type="triangle"/>
              </a:ln>
            </p:spPr>
            <p:style>
              <a:lnRef idx="1">
                <a:schemeClr val="accent1"/>
              </a:lnRef>
              <a:fillRef idx="0">
                <a:schemeClr val="accent1"/>
              </a:fillRef>
              <a:effectRef idx="0">
                <a:schemeClr val="accent1"/>
              </a:effectRef>
              <a:fontRef idx="minor">
                <a:schemeClr val="tx1"/>
              </a:fontRef>
            </p:style>
          </p:cxnSp>
          <p:cxnSp>
            <p:nvCxnSpPr>
              <p:cNvPr id="295" name="直接箭头连接符 294">
                <a:extLst>
                  <a:ext uri="{FF2B5EF4-FFF2-40B4-BE49-F238E27FC236}">
                    <a16:creationId xmlns:a16="http://schemas.microsoft.com/office/drawing/2014/main" id="{230C5E74-BEE4-4A07-8BA0-630F405BA9D7}"/>
                  </a:ext>
                </a:extLst>
              </p:cNvPr>
              <p:cNvCxnSpPr>
                <a:cxnSpLocks/>
              </p:cNvCxnSpPr>
              <p:nvPr/>
            </p:nvCxnSpPr>
            <p:spPr>
              <a:xfrm>
                <a:off x="1841788" y="2124165"/>
                <a:ext cx="0" cy="546057"/>
              </a:xfrm>
              <a:prstGeom prst="straightConnector1">
                <a:avLst/>
              </a:prstGeom>
              <a:ln w="28575">
                <a:solidFill>
                  <a:srgbClr val="AF2125"/>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直接箭头连接符 295">
                <a:extLst>
                  <a:ext uri="{FF2B5EF4-FFF2-40B4-BE49-F238E27FC236}">
                    <a16:creationId xmlns:a16="http://schemas.microsoft.com/office/drawing/2014/main" id="{B8960B2B-7982-4196-9FCF-0590BC8CB831}"/>
                  </a:ext>
                </a:extLst>
              </p:cNvPr>
              <p:cNvCxnSpPr>
                <a:cxnSpLocks/>
              </p:cNvCxnSpPr>
              <p:nvPr/>
            </p:nvCxnSpPr>
            <p:spPr>
              <a:xfrm>
                <a:off x="2702132" y="2124165"/>
                <a:ext cx="0" cy="546057"/>
              </a:xfrm>
              <a:prstGeom prst="straightConnector1">
                <a:avLst/>
              </a:prstGeom>
              <a:ln w="28575">
                <a:solidFill>
                  <a:srgbClr val="AF2125"/>
                </a:solidFill>
                <a:tailEnd type="triangle"/>
              </a:ln>
            </p:spPr>
            <p:style>
              <a:lnRef idx="1">
                <a:schemeClr val="accent1"/>
              </a:lnRef>
              <a:fillRef idx="0">
                <a:schemeClr val="accent1"/>
              </a:fillRef>
              <a:effectRef idx="0">
                <a:schemeClr val="accent1"/>
              </a:effectRef>
              <a:fontRef idx="minor">
                <a:schemeClr val="tx1"/>
              </a:fontRef>
            </p:style>
          </p:cxnSp>
          <p:cxnSp>
            <p:nvCxnSpPr>
              <p:cNvPr id="297" name="直接箭头连接符 296">
                <a:extLst>
                  <a:ext uri="{FF2B5EF4-FFF2-40B4-BE49-F238E27FC236}">
                    <a16:creationId xmlns:a16="http://schemas.microsoft.com/office/drawing/2014/main" id="{4DC6170E-943B-42A4-A9B0-B574D36078EF}"/>
                  </a:ext>
                </a:extLst>
              </p:cNvPr>
              <p:cNvCxnSpPr>
                <a:cxnSpLocks/>
              </p:cNvCxnSpPr>
              <p:nvPr/>
            </p:nvCxnSpPr>
            <p:spPr>
              <a:xfrm>
                <a:off x="4089476" y="2124165"/>
                <a:ext cx="0" cy="546057"/>
              </a:xfrm>
              <a:prstGeom prst="straightConnector1">
                <a:avLst/>
              </a:prstGeom>
              <a:ln w="28575">
                <a:solidFill>
                  <a:srgbClr val="AF2125"/>
                </a:solidFill>
                <a:tailEnd type="triangle"/>
              </a:ln>
            </p:spPr>
            <p:style>
              <a:lnRef idx="1">
                <a:schemeClr val="accent1"/>
              </a:lnRef>
              <a:fillRef idx="0">
                <a:schemeClr val="accent1"/>
              </a:fillRef>
              <a:effectRef idx="0">
                <a:schemeClr val="accent1"/>
              </a:effectRef>
              <a:fontRef idx="minor">
                <a:schemeClr val="tx1"/>
              </a:fontRef>
            </p:style>
          </p:cxnSp>
          <p:cxnSp>
            <p:nvCxnSpPr>
              <p:cNvPr id="298" name="直接箭头连接符 297">
                <a:extLst>
                  <a:ext uri="{FF2B5EF4-FFF2-40B4-BE49-F238E27FC236}">
                    <a16:creationId xmlns:a16="http://schemas.microsoft.com/office/drawing/2014/main" id="{EFCAA081-27DF-4EA5-80AA-D0CEDAA12E9D}"/>
                  </a:ext>
                </a:extLst>
              </p:cNvPr>
              <p:cNvCxnSpPr>
                <a:cxnSpLocks/>
              </p:cNvCxnSpPr>
              <p:nvPr/>
            </p:nvCxnSpPr>
            <p:spPr>
              <a:xfrm>
                <a:off x="5014900" y="2124165"/>
                <a:ext cx="0" cy="546057"/>
              </a:xfrm>
              <a:prstGeom prst="straightConnector1">
                <a:avLst/>
              </a:prstGeom>
              <a:ln w="28575">
                <a:solidFill>
                  <a:srgbClr val="AF2125"/>
                </a:solidFill>
                <a:tailEnd type="triangle"/>
              </a:ln>
            </p:spPr>
            <p:style>
              <a:lnRef idx="1">
                <a:schemeClr val="accent1"/>
              </a:lnRef>
              <a:fillRef idx="0">
                <a:schemeClr val="accent1"/>
              </a:fillRef>
              <a:effectRef idx="0">
                <a:schemeClr val="accent1"/>
              </a:effectRef>
              <a:fontRef idx="minor">
                <a:schemeClr val="tx1"/>
              </a:fontRef>
            </p:style>
          </p:cxnSp>
          <p:cxnSp>
            <p:nvCxnSpPr>
              <p:cNvPr id="299" name="直接箭头连接符 298">
                <a:extLst>
                  <a:ext uri="{FF2B5EF4-FFF2-40B4-BE49-F238E27FC236}">
                    <a16:creationId xmlns:a16="http://schemas.microsoft.com/office/drawing/2014/main" id="{AE6D3FAA-62FA-4086-81A6-877B8CBA20DF}"/>
                  </a:ext>
                </a:extLst>
              </p:cNvPr>
              <p:cNvCxnSpPr>
                <a:cxnSpLocks/>
              </p:cNvCxnSpPr>
              <p:nvPr/>
            </p:nvCxnSpPr>
            <p:spPr>
              <a:xfrm flipV="1">
                <a:off x="851282" y="2033685"/>
                <a:ext cx="0" cy="7270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0" name="直接箭头连接符 299">
                <a:extLst>
                  <a:ext uri="{FF2B5EF4-FFF2-40B4-BE49-F238E27FC236}">
                    <a16:creationId xmlns:a16="http://schemas.microsoft.com/office/drawing/2014/main" id="{A586E7DE-D046-404B-BA94-F721CD717B21}"/>
                  </a:ext>
                </a:extLst>
              </p:cNvPr>
              <p:cNvCxnSpPr>
                <a:cxnSpLocks/>
              </p:cNvCxnSpPr>
              <p:nvPr/>
            </p:nvCxnSpPr>
            <p:spPr>
              <a:xfrm flipV="1">
                <a:off x="1710038" y="2033685"/>
                <a:ext cx="0" cy="7270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1" name="直接箭头连接符 300">
                <a:extLst>
                  <a:ext uri="{FF2B5EF4-FFF2-40B4-BE49-F238E27FC236}">
                    <a16:creationId xmlns:a16="http://schemas.microsoft.com/office/drawing/2014/main" id="{DEDEA356-DA29-4E62-8221-8FAED7C60A33}"/>
                  </a:ext>
                </a:extLst>
              </p:cNvPr>
              <p:cNvCxnSpPr>
                <a:cxnSpLocks/>
              </p:cNvCxnSpPr>
              <p:nvPr/>
            </p:nvCxnSpPr>
            <p:spPr>
              <a:xfrm flipV="1">
                <a:off x="2568795" y="2033685"/>
                <a:ext cx="0" cy="7270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2" name="直接箭头连接符 301">
                <a:extLst>
                  <a:ext uri="{FF2B5EF4-FFF2-40B4-BE49-F238E27FC236}">
                    <a16:creationId xmlns:a16="http://schemas.microsoft.com/office/drawing/2014/main" id="{926742CD-8A93-4CA8-AB76-78D9FD824623}"/>
                  </a:ext>
                </a:extLst>
              </p:cNvPr>
              <p:cNvCxnSpPr>
                <a:cxnSpLocks/>
              </p:cNvCxnSpPr>
              <p:nvPr/>
            </p:nvCxnSpPr>
            <p:spPr>
              <a:xfrm flipV="1">
                <a:off x="3943439" y="2033685"/>
                <a:ext cx="0" cy="7270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3" name="直接箭头连接符 302">
                <a:extLst>
                  <a:ext uri="{FF2B5EF4-FFF2-40B4-BE49-F238E27FC236}">
                    <a16:creationId xmlns:a16="http://schemas.microsoft.com/office/drawing/2014/main" id="{52E210F7-4034-4447-ACA8-2B63A5BB410E}"/>
                  </a:ext>
                </a:extLst>
              </p:cNvPr>
              <p:cNvCxnSpPr>
                <a:cxnSpLocks/>
              </p:cNvCxnSpPr>
              <p:nvPr/>
            </p:nvCxnSpPr>
            <p:spPr>
              <a:xfrm flipV="1">
                <a:off x="4881563" y="2033685"/>
                <a:ext cx="0" cy="7270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4" name="流程图: 接点 303">
                <a:extLst>
                  <a:ext uri="{FF2B5EF4-FFF2-40B4-BE49-F238E27FC236}">
                    <a16:creationId xmlns:a16="http://schemas.microsoft.com/office/drawing/2014/main" id="{5A980D41-C75D-4AD0-A476-675635BF76BA}"/>
                  </a:ext>
                </a:extLst>
              </p:cNvPr>
              <p:cNvSpPr/>
              <p:nvPr/>
            </p:nvSpPr>
            <p:spPr>
              <a:xfrm>
                <a:off x="686198" y="2852770"/>
                <a:ext cx="330169" cy="330174"/>
              </a:xfrm>
              <a:prstGeom prst="flowChartConnector">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05" name="流程图: 接点 304">
                <a:extLst>
                  <a:ext uri="{FF2B5EF4-FFF2-40B4-BE49-F238E27FC236}">
                    <a16:creationId xmlns:a16="http://schemas.microsoft.com/office/drawing/2014/main" id="{95D68851-7644-42B9-BB90-8C8B477D2381}"/>
                  </a:ext>
                </a:extLst>
              </p:cNvPr>
              <p:cNvSpPr/>
              <p:nvPr/>
            </p:nvSpPr>
            <p:spPr>
              <a:xfrm>
                <a:off x="3786291" y="2852770"/>
                <a:ext cx="331757" cy="330174"/>
              </a:xfrm>
              <a:prstGeom prst="flowChartConnector">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06" name="流程图: 接点 305">
                <a:extLst>
                  <a:ext uri="{FF2B5EF4-FFF2-40B4-BE49-F238E27FC236}">
                    <a16:creationId xmlns:a16="http://schemas.microsoft.com/office/drawing/2014/main" id="{A221AE5F-4C5D-4175-A453-C22EAEED0109}"/>
                  </a:ext>
                </a:extLst>
              </p:cNvPr>
              <p:cNvSpPr/>
              <p:nvPr/>
            </p:nvSpPr>
            <p:spPr>
              <a:xfrm>
                <a:off x="1548128" y="2852770"/>
                <a:ext cx="330169" cy="330174"/>
              </a:xfrm>
              <a:prstGeom prst="flowChartConnector">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07" name="流程图: 接点 306">
                <a:extLst>
                  <a:ext uri="{FF2B5EF4-FFF2-40B4-BE49-F238E27FC236}">
                    <a16:creationId xmlns:a16="http://schemas.microsoft.com/office/drawing/2014/main" id="{5C1D8597-6E4F-4F15-96BE-56116B7AFAB3}"/>
                  </a:ext>
                </a:extLst>
              </p:cNvPr>
              <p:cNvSpPr/>
              <p:nvPr/>
            </p:nvSpPr>
            <p:spPr>
              <a:xfrm>
                <a:off x="2403710" y="2852770"/>
                <a:ext cx="330169" cy="330174"/>
              </a:xfrm>
              <a:prstGeom prst="flowChartConnector">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08" name="流程图: 接点 307">
                <a:extLst>
                  <a:ext uri="{FF2B5EF4-FFF2-40B4-BE49-F238E27FC236}">
                    <a16:creationId xmlns:a16="http://schemas.microsoft.com/office/drawing/2014/main" id="{D0FEDBF6-A408-4AC9-A079-7A4B0A919F2D}"/>
                  </a:ext>
                </a:extLst>
              </p:cNvPr>
              <p:cNvSpPr/>
              <p:nvPr/>
            </p:nvSpPr>
            <p:spPr>
              <a:xfrm>
                <a:off x="4716478" y="2852770"/>
                <a:ext cx="330169" cy="330174"/>
              </a:xfrm>
              <a:prstGeom prst="flowChartConnector">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309" name="直接箭头连接符 308">
                <a:extLst>
                  <a:ext uri="{FF2B5EF4-FFF2-40B4-BE49-F238E27FC236}">
                    <a16:creationId xmlns:a16="http://schemas.microsoft.com/office/drawing/2014/main" id="{54EEB21F-EB1E-453B-917D-ADE96564E5B3}"/>
                  </a:ext>
                </a:extLst>
              </p:cNvPr>
              <p:cNvCxnSpPr>
                <a:cxnSpLocks/>
              </p:cNvCxnSpPr>
              <p:nvPr/>
            </p:nvCxnSpPr>
            <p:spPr>
              <a:xfrm flipV="1">
                <a:off x="851282" y="3289298"/>
                <a:ext cx="0" cy="7270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0" name="直接箭头连接符 309">
                <a:extLst>
                  <a:ext uri="{FF2B5EF4-FFF2-40B4-BE49-F238E27FC236}">
                    <a16:creationId xmlns:a16="http://schemas.microsoft.com/office/drawing/2014/main" id="{5729CFA1-0AF4-484D-AA78-0E6ED8793277}"/>
                  </a:ext>
                </a:extLst>
              </p:cNvPr>
              <p:cNvCxnSpPr>
                <a:cxnSpLocks/>
              </p:cNvCxnSpPr>
              <p:nvPr/>
            </p:nvCxnSpPr>
            <p:spPr>
              <a:xfrm flipV="1">
                <a:off x="1710038" y="3289298"/>
                <a:ext cx="0" cy="7270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1" name="直接箭头连接符 310">
                <a:extLst>
                  <a:ext uri="{FF2B5EF4-FFF2-40B4-BE49-F238E27FC236}">
                    <a16:creationId xmlns:a16="http://schemas.microsoft.com/office/drawing/2014/main" id="{94063A2F-A4E1-4CB5-A1DF-4AFB38B1D05C}"/>
                  </a:ext>
                </a:extLst>
              </p:cNvPr>
              <p:cNvCxnSpPr>
                <a:cxnSpLocks/>
              </p:cNvCxnSpPr>
              <p:nvPr/>
            </p:nvCxnSpPr>
            <p:spPr>
              <a:xfrm flipV="1">
                <a:off x="2568795" y="3289298"/>
                <a:ext cx="0" cy="7270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2" name="直接箭头连接符 311">
                <a:extLst>
                  <a:ext uri="{FF2B5EF4-FFF2-40B4-BE49-F238E27FC236}">
                    <a16:creationId xmlns:a16="http://schemas.microsoft.com/office/drawing/2014/main" id="{5B6A5BF9-7891-45A4-9E42-D5C6DD157594}"/>
                  </a:ext>
                </a:extLst>
              </p:cNvPr>
              <p:cNvCxnSpPr>
                <a:cxnSpLocks/>
              </p:cNvCxnSpPr>
              <p:nvPr/>
            </p:nvCxnSpPr>
            <p:spPr>
              <a:xfrm flipV="1">
                <a:off x="3943439" y="3289298"/>
                <a:ext cx="0" cy="7270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3" name="直接箭头连接符 312">
                <a:extLst>
                  <a:ext uri="{FF2B5EF4-FFF2-40B4-BE49-F238E27FC236}">
                    <a16:creationId xmlns:a16="http://schemas.microsoft.com/office/drawing/2014/main" id="{A5890B9E-09CB-4F3A-83D8-0E1036A7FE95}"/>
                  </a:ext>
                </a:extLst>
              </p:cNvPr>
              <p:cNvCxnSpPr>
                <a:cxnSpLocks/>
              </p:cNvCxnSpPr>
              <p:nvPr/>
            </p:nvCxnSpPr>
            <p:spPr>
              <a:xfrm flipV="1">
                <a:off x="4881563" y="3289298"/>
                <a:ext cx="0" cy="7270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 name="直接箭头连接符 313">
                <a:extLst>
                  <a:ext uri="{FF2B5EF4-FFF2-40B4-BE49-F238E27FC236}">
                    <a16:creationId xmlns:a16="http://schemas.microsoft.com/office/drawing/2014/main" id="{46FFDC01-3929-4D66-B5A6-40CAF9A21DDB}"/>
                  </a:ext>
                </a:extLst>
              </p:cNvPr>
              <p:cNvCxnSpPr>
                <a:cxnSpLocks/>
              </p:cNvCxnSpPr>
              <p:nvPr/>
            </p:nvCxnSpPr>
            <p:spPr>
              <a:xfrm>
                <a:off x="124276" y="3017857"/>
                <a:ext cx="461918" cy="0"/>
              </a:xfrm>
              <a:prstGeom prst="straightConnector1">
                <a:avLst/>
              </a:prstGeom>
              <a:ln w="28575">
                <a:solidFill>
                  <a:schemeClr val="tx1"/>
                </a:solidFill>
                <a:headEnd w="sm" len="sm"/>
                <a:tailEnd type="stealth"/>
              </a:ln>
            </p:spPr>
            <p:style>
              <a:lnRef idx="1">
                <a:schemeClr val="accent1"/>
              </a:lnRef>
              <a:fillRef idx="0">
                <a:schemeClr val="accent1"/>
              </a:fillRef>
              <a:effectRef idx="0">
                <a:schemeClr val="accent1"/>
              </a:effectRef>
              <a:fontRef idx="minor">
                <a:schemeClr val="tx1"/>
              </a:fontRef>
            </p:style>
          </p:cxnSp>
          <p:cxnSp>
            <p:nvCxnSpPr>
              <p:cNvPr id="315" name="直接箭头连接符 314">
                <a:extLst>
                  <a:ext uri="{FF2B5EF4-FFF2-40B4-BE49-F238E27FC236}">
                    <a16:creationId xmlns:a16="http://schemas.microsoft.com/office/drawing/2014/main" id="{8B852245-F256-4269-9A53-CA4F9FB6861E}"/>
                  </a:ext>
                </a:extLst>
              </p:cNvPr>
              <p:cNvCxnSpPr>
                <a:cxnSpLocks/>
              </p:cNvCxnSpPr>
              <p:nvPr/>
            </p:nvCxnSpPr>
            <p:spPr>
              <a:xfrm>
                <a:off x="1933855" y="3017857"/>
                <a:ext cx="430171" cy="0"/>
              </a:xfrm>
              <a:prstGeom prst="straightConnector1">
                <a:avLst/>
              </a:prstGeom>
              <a:ln w="28575">
                <a:solidFill>
                  <a:schemeClr val="tx1"/>
                </a:solidFill>
                <a:headEnd w="sm" len="sm"/>
                <a:tailEnd type="stealth"/>
              </a:ln>
            </p:spPr>
            <p:style>
              <a:lnRef idx="1">
                <a:schemeClr val="accent1"/>
              </a:lnRef>
              <a:fillRef idx="0">
                <a:schemeClr val="accent1"/>
              </a:fillRef>
              <a:effectRef idx="0">
                <a:schemeClr val="accent1"/>
              </a:effectRef>
              <a:fontRef idx="minor">
                <a:schemeClr val="tx1"/>
              </a:fontRef>
            </p:style>
          </p:cxnSp>
          <p:cxnSp>
            <p:nvCxnSpPr>
              <p:cNvPr id="316" name="直接箭头连接符 315">
                <a:extLst>
                  <a:ext uri="{FF2B5EF4-FFF2-40B4-BE49-F238E27FC236}">
                    <a16:creationId xmlns:a16="http://schemas.microsoft.com/office/drawing/2014/main" id="{EEF606F1-0175-4525-A471-6C78AEC35511}"/>
                  </a:ext>
                </a:extLst>
              </p:cNvPr>
              <p:cNvCxnSpPr>
                <a:cxnSpLocks/>
              </p:cNvCxnSpPr>
              <p:nvPr/>
            </p:nvCxnSpPr>
            <p:spPr>
              <a:xfrm>
                <a:off x="1071923" y="3017857"/>
                <a:ext cx="382552" cy="0"/>
              </a:xfrm>
              <a:prstGeom prst="straightConnector1">
                <a:avLst/>
              </a:prstGeom>
              <a:ln w="28575">
                <a:solidFill>
                  <a:schemeClr val="tx1"/>
                </a:solidFill>
                <a:headEnd w="sm" len="sm"/>
                <a:tailEnd type="stealth"/>
              </a:ln>
            </p:spPr>
            <p:style>
              <a:lnRef idx="1">
                <a:schemeClr val="accent1"/>
              </a:lnRef>
              <a:fillRef idx="0">
                <a:schemeClr val="accent1"/>
              </a:fillRef>
              <a:effectRef idx="0">
                <a:schemeClr val="accent1"/>
              </a:effectRef>
              <a:fontRef idx="minor">
                <a:schemeClr val="tx1"/>
              </a:fontRef>
            </p:style>
          </p:cxnSp>
          <p:cxnSp>
            <p:nvCxnSpPr>
              <p:cNvPr id="317" name="直接箭头连接符 316">
                <a:extLst>
                  <a:ext uri="{FF2B5EF4-FFF2-40B4-BE49-F238E27FC236}">
                    <a16:creationId xmlns:a16="http://schemas.microsoft.com/office/drawing/2014/main" id="{E2DBD4B3-3C41-4C48-9875-07395519C013}"/>
                  </a:ext>
                </a:extLst>
              </p:cNvPr>
              <p:cNvCxnSpPr>
                <a:cxnSpLocks/>
              </p:cNvCxnSpPr>
              <p:nvPr/>
            </p:nvCxnSpPr>
            <p:spPr>
              <a:xfrm>
                <a:off x="4194241" y="3017857"/>
                <a:ext cx="430171" cy="0"/>
              </a:xfrm>
              <a:prstGeom prst="straightConnector1">
                <a:avLst/>
              </a:prstGeom>
              <a:ln w="28575">
                <a:solidFill>
                  <a:schemeClr val="tx1"/>
                </a:solidFill>
                <a:headEnd w="sm" len="sm"/>
                <a:tailEnd type="stealth"/>
              </a:ln>
            </p:spPr>
            <p:style>
              <a:lnRef idx="1">
                <a:schemeClr val="accent1"/>
              </a:lnRef>
              <a:fillRef idx="0">
                <a:schemeClr val="accent1"/>
              </a:fillRef>
              <a:effectRef idx="0">
                <a:schemeClr val="accent1"/>
              </a:effectRef>
              <a:fontRef idx="minor">
                <a:schemeClr val="tx1"/>
              </a:fontRef>
            </p:style>
          </p:cxnSp>
          <p:cxnSp>
            <p:nvCxnSpPr>
              <p:cNvPr id="318" name="直接箭头连接符 317">
                <a:extLst>
                  <a:ext uri="{FF2B5EF4-FFF2-40B4-BE49-F238E27FC236}">
                    <a16:creationId xmlns:a16="http://schemas.microsoft.com/office/drawing/2014/main" id="{66BC992C-0F8E-4552-940B-A95313EB0B54}"/>
                  </a:ext>
                </a:extLst>
              </p:cNvPr>
              <p:cNvCxnSpPr>
                <a:cxnSpLocks/>
              </p:cNvCxnSpPr>
              <p:nvPr/>
            </p:nvCxnSpPr>
            <p:spPr>
              <a:xfrm>
                <a:off x="3494219" y="3003571"/>
                <a:ext cx="220642" cy="0"/>
              </a:xfrm>
              <a:prstGeom prst="straightConnector1">
                <a:avLst/>
              </a:prstGeom>
              <a:ln w="28575">
                <a:solidFill>
                  <a:schemeClr val="tx1"/>
                </a:solidFill>
                <a:headEnd w="sm" len="sm"/>
                <a:tailEnd type="stealth"/>
              </a:ln>
            </p:spPr>
            <p:style>
              <a:lnRef idx="1">
                <a:schemeClr val="accent1"/>
              </a:lnRef>
              <a:fillRef idx="0">
                <a:schemeClr val="accent1"/>
              </a:fillRef>
              <a:effectRef idx="0">
                <a:schemeClr val="accent1"/>
              </a:effectRef>
              <a:fontRef idx="minor">
                <a:schemeClr val="tx1"/>
              </a:fontRef>
            </p:style>
          </p:cxnSp>
          <p:cxnSp>
            <p:nvCxnSpPr>
              <p:cNvPr id="319" name="直接箭头连接符 318">
                <a:extLst>
                  <a:ext uri="{FF2B5EF4-FFF2-40B4-BE49-F238E27FC236}">
                    <a16:creationId xmlns:a16="http://schemas.microsoft.com/office/drawing/2014/main" id="{D8199113-2912-4141-A78C-B969779C894B}"/>
                  </a:ext>
                </a:extLst>
              </p:cNvPr>
              <p:cNvCxnSpPr>
                <a:cxnSpLocks/>
              </p:cNvCxnSpPr>
              <p:nvPr/>
            </p:nvCxnSpPr>
            <p:spPr>
              <a:xfrm>
                <a:off x="2833881" y="3022619"/>
                <a:ext cx="220642" cy="0"/>
              </a:xfrm>
              <a:prstGeom prst="straightConnector1">
                <a:avLst/>
              </a:prstGeom>
              <a:ln w="28575">
                <a:solidFill>
                  <a:schemeClr val="tx1"/>
                </a:solidFill>
                <a:headEnd w="sm" len="sm"/>
                <a:tailEnd type="stealth"/>
              </a:ln>
            </p:spPr>
            <p:style>
              <a:lnRef idx="1">
                <a:schemeClr val="accent1"/>
              </a:lnRef>
              <a:fillRef idx="0">
                <a:schemeClr val="accent1"/>
              </a:fillRef>
              <a:effectRef idx="0">
                <a:schemeClr val="accent1"/>
              </a:effectRef>
              <a:fontRef idx="minor">
                <a:schemeClr val="tx1"/>
              </a:fontRef>
            </p:style>
          </p:cxnSp>
          <p:sp>
            <p:nvSpPr>
              <p:cNvPr id="320" name="文本框 319">
                <a:extLst>
                  <a:ext uri="{FF2B5EF4-FFF2-40B4-BE49-F238E27FC236}">
                    <a16:creationId xmlns:a16="http://schemas.microsoft.com/office/drawing/2014/main" id="{1E21C2B8-ACCB-4097-9D1D-094260DBA701}"/>
                  </a:ext>
                </a:extLst>
              </p:cNvPr>
              <p:cNvSpPr txBox="1">
                <a:spLocks noRot="1" noChangeAspect="1" noMove="1" noResize="1" noEditPoints="1" noAdjustHandles="1" noChangeArrowheads="1" noChangeShapeType="1" noTextEdit="1"/>
              </p:cNvSpPr>
              <p:nvPr/>
            </p:nvSpPr>
            <p:spPr>
              <a:xfrm>
                <a:off x="3062809" y="2766126"/>
                <a:ext cx="410728" cy="367184"/>
              </a:xfrm>
              <a:prstGeom prst="rect">
                <a:avLst/>
              </a:prstGeom>
              <a:blipFill>
                <a:blip r:embed="rId5"/>
                <a:stretch>
                  <a:fillRect/>
                </a:stretch>
              </a:blipFill>
            </p:spPr>
            <p:txBody>
              <a:bodyPr/>
              <a:lstStyle/>
              <a:p>
                <a:r>
                  <a:rPr lang="zh-CN" altLang="en-US">
                    <a:noFill/>
                  </a:rPr>
                  <a:t> </a:t>
                </a:r>
              </a:p>
            </p:txBody>
          </p:sp>
          <p:cxnSp>
            <p:nvCxnSpPr>
              <p:cNvPr id="321" name="直接箭头连接符 320">
                <a:extLst>
                  <a:ext uri="{FF2B5EF4-FFF2-40B4-BE49-F238E27FC236}">
                    <a16:creationId xmlns:a16="http://schemas.microsoft.com/office/drawing/2014/main" id="{6E6C8F5A-3711-47B5-A091-E40F4FF5E1D0}"/>
                  </a:ext>
                </a:extLst>
              </p:cNvPr>
              <p:cNvCxnSpPr>
                <a:cxnSpLocks/>
              </p:cNvCxnSpPr>
              <p:nvPr/>
            </p:nvCxnSpPr>
            <p:spPr>
              <a:xfrm flipH="1">
                <a:off x="4224400" y="3141673"/>
                <a:ext cx="368265"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2" name="直接箭头连接符 321">
                <a:extLst>
                  <a:ext uri="{FF2B5EF4-FFF2-40B4-BE49-F238E27FC236}">
                    <a16:creationId xmlns:a16="http://schemas.microsoft.com/office/drawing/2014/main" id="{214614BE-E2AD-4387-8335-F270EB98A5A9}"/>
                  </a:ext>
                </a:extLst>
              </p:cNvPr>
              <p:cNvCxnSpPr>
                <a:cxnSpLocks/>
              </p:cNvCxnSpPr>
              <p:nvPr/>
            </p:nvCxnSpPr>
            <p:spPr>
              <a:xfrm flipH="1">
                <a:off x="2825945" y="3141673"/>
                <a:ext cx="276199"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3" name="直接箭头连接符 322">
                <a:extLst>
                  <a:ext uri="{FF2B5EF4-FFF2-40B4-BE49-F238E27FC236}">
                    <a16:creationId xmlns:a16="http://schemas.microsoft.com/office/drawing/2014/main" id="{17D65725-6001-4E17-9952-4CF699699384}"/>
                  </a:ext>
                </a:extLst>
              </p:cNvPr>
              <p:cNvCxnSpPr>
                <a:cxnSpLocks/>
              </p:cNvCxnSpPr>
              <p:nvPr/>
            </p:nvCxnSpPr>
            <p:spPr>
              <a:xfrm flipH="1">
                <a:off x="1976713" y="3141673"/>
                <a:ext cx="368265"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4" name="直接箭头连接符 323">
                <a:extLst>
                  <a:ext uri="{FF2B5EF4-FFF2-40B4-BE49-F238E27FC236}">
                    <a16:creationId xmlns:a16="http://schemas.microsoft.com/office/drawing/2014/main" id="{B6598533-1332-451B-B585-79DB6CB73359}"/>
                  </a:ext>
                </a:extLst>
              </p:cNvPr>
              <p:cNvCxnSpPr>
                <a:cxnSpLocks/>
              </p:cNvCxnSpPr>
              <p:nvPr/>
            </p:nvCxnSpPr>
            <p:spPr>
              <a:xfrm flipH="1">
                <a:off x="1111608" y="3159133"/>
                <a:ext cx="368265"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5" name="直接箭头连接符 324">
                <a:extLst>
                  <a:ext uri="{FF2B5EF4-FFF2-40B4-BE49-F238E27FC236}">
                    <a16:creationId xmlns:a16="http://schemas.microsoft.com/office/drawing/2014/main" id="{A680FA85-3AAF-4625-A202-B39DF44A071C}"/>
                  </a:ext>
                </a:extLst>
              </p:cNvPr>
              <p:cNvCxnSpPr>
                <a:cxnSpLocks/>
              </p:cNvCxnSpPr>
              <p:nvPr/>
            </p:nvCxnSpPr>
            <p:spPr>
              <a:xfrm flipH="1">
                <a:off x="3419614" y="3133735"/>
                <a:ext cx="277786"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6" name="直接箭头连接符 325">
                <a:extLst>
                  <a:ext uri="{FF2B5EF4-FFF2-40B4-BE49-F238E27FC236}">
                    <a16:creationId xmlns:a16="http://schemas.microsoft.com/office/drawing/2014/main" id="{E8060C1A-1D0E-4DE7-92DD-88919652A8C4}"/>
                  </a:ext>
                </a:extLst>
              </p:cNvPr>
              <p:cNvCxnSpPr>
                <a:cxnSpLocks/>
              </p:cNvCxnSpPr>
              <p:nvPr/>
            </p:nvCxnSpPr>
            <p:spPr>
              <a:xfrm>
                <a:off x="725881" y="3379779"/>
                <a:ext cx="0" cy="546057"/>
              </a:xfrm>
              <a:prstGeom prst="straightConnector1">
                <a:avLst/>
              </a:prstGeom>
              <a:ln w="28575">
                <a:solidFill>
                  <a:srgbClr val="AF2125"/>
                </a:solidFill>
                <a:tailEnd type="triangle"/>
              </a:ln>
            </p:spPr>
            <p:style>
              <a:lnRef idx="1">
                <a:schemeClr val="accent1"/>
              </a:lnRef>
              <a:fillRef idx="0">
                <a:schemeClr val="accent1"/>
              </a:fillRef>
              <a:effectRef idx="0">
                <a:schemeClr val="accent1"/>
              </a:effectRef>
              <a:fontRef idx="minor">
                <a:schemeClr val="tx1"/>
              </a:fontRef>
            </p:style>
          </p:cxnSp>
          <p:cxnSp>
            <p:nvCxnSpPr>
              <p:cNvPr id="327" name="直接箭头连接符 326">
                <a:extLst>
                  <a:ext uri="{FF2B5EF4-FFF2-40B4-BE49-F238E27FC236}">
                    <a16:creationId xmlns:a16="http://schemas.microsoft.com/office/drawing/2014/main" id="{4C077126-E40A-4CA4-A024-A7FF15EE9434}"/>
                  </a:ext>
                </a:extLst>
              </p:cNvPr>
              <p:cNvCxnSpPr>
                <a:cxnSpLocks/>
              </p:cNvCxnSpPr>
              <p:nvPr/>
            </p:nvCxnSpPr>
            <p:spPr>
              <a:xfrm>
                <a:off x="1584638" y="3379779"/>
                <a:ext cx="0" cy="546057"/>
              </a:xfrm>
              <a:prstGeom prst="straightConnector1">
                <a:avLst/>
              </a:prstGeom>
              <a:ln w="28575">
                <a:solidFill>
                  <a:srgbClr val="AF2125"/>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直接箭头连接符 327">
                <a:extLst>
                  <a:ext uri="{FF2B5EF4-FFF2-40B4-BE49-F238E27FC236}">
                    <a16:creationId xmlns:a16="http://schemas.microsoft.com/office/drawing/2014/main" id="{5AE1894D-5D6F-47AC-8D1D-90EBDFE91D78}"/>
                  </a:ext>
                </a:extLst>
              </p:cNvPr>
              <p:cNvCxnSpPr>
                <a:cxnSpLocks/>
              </p:cNvCxnSpPr>
              <p:nvPr/>
            </p:nvCxnSpPr>
            <p:spPr>
              <a:xfrm>
                <a:off x="2443393" y="3379779"/>
                <a:ext cx="0" cy="546057"/>
              </a:xfrm>
              <a:prstGeom prst="straightConnector1">
                <a:avLst/>
              </a:prstGeom>
              <a:ln w="28575">
                <a:solidFill>
                  <a:srgbClr val="AF2125"/>
                </a:solidFill>
                <a:tailEnd type="triangle"/>
              </a:ln>
            </p:spPr>
            <p:style>
              <a:lnRef idx="1">
                <a:schemeClr val="accent1"/>
              </a:lnRef>
              <a:fillRef idx="0">
                <a:schemeClr val="accent1"/>
              </a:fillRef>
              <a:effectRef idx="0">
                <a:schemeClr val="accent1"/>
              </a:effectRef>
              <a:fontRef idx="minor">
                <a:schemeClr val="tx1"/>
              </a:fontRef>
            </p:style>
          </p:cxnSp>
          <p:cxnSp>
            <p:nvCxnSpPr>
              <p:cNvPr id="329" name="直接箭头连接符 328">
                <a:extLst>
                  <a:ext uri="{FF2B5EF4-FFF2-40B4-BE49-F238E27FC236}">
                    <a16:creationId xmlns:a16="http://schemas.microsoft.com/office/drawing/2014/main" id="{DB94373A-E19B-4FB5-AEC4-11CD647DBB6C}"/>
                  </a:ext>
                </a:extLst>
              </p:cNvPr>
              <p:cNvCxnSpPr>
                <a:cxnSpLocks/>
              </p:cNvCxnSpPr>
              <p:nvPr/>
            </p:nvCxnSpPr>
            <p:spPr>
              <a:xfrm>
                <a:off x="3832325" y="3379779"/>
                <a:ext cx="0" cy="546057"/>
              </a:xfrm>
              <a:prstGeom prst="straightConnector1">
                <a:avLst/>
              </a:prstGeom>
              <a:ln w="28575">
                <a:solidFill>
                  <a:srgbClr val="AF2125"/>
                </a:solidFill>
                <a:tailEnd type="triangle"/>
              </a:ln>
            </p:spPr>
            <p:style>
              <a:lnRef idx="1">
                <a:schemeClr val="accent1"/>
              </a:lnRef>
              <a:fillRef idx="0">
                <a:schemeClr val="accent1"/>
              </a:fillRef>
              <a:effectRef idx="0">
                <a:schemeClr val="accent1"/>
              </a:effectRef>
              <a:fontRef idx="minor">
                <a:schemeClr val="tx1"/>
              </a:fontRef>
            </p:style>
          </p:cxnSp>
          <p:cxnSp>
            <p:nvCxnSpPr>
              <p:cNvPr id="330" name="直接箭头连接符 329">
                <a:extLst>
                  <a:ext uri="{FF2B5EF4-FFF2-40B4-BE49-F238E27FC236}">
                    <a16:creationId xmlns:a16="http://schemas.microsoft.com/office/drawing/2014/main" id="{CF051B87-7D69-4DE7-AB24-63CC770103C4}"/>
                  </a:ext>
                </a:extLst>
              </p:cNvPr>
              <p:cNvCxnSpPr>
                <a:cxnSpLocks/>
              </p:cNvCxnSpPr>
              <p:nvPr/>
            </p:nvCxnSpPr>
            <p:spPr>
              <a:xfrm>
                <a:off x="4757749" y="3379779"/>
                <a:ext cx="0" cy="546057"/>
              </a:xfrm>
              <a:prstGeom prst="straightConnector1">
                <a:avLst/>
              </a:prstGeom>
              <a:ln w="28575">
                <a:solidFill>
                  <a:srgbClr val="AF2125"/>
                </a:solidFill>
                <a:tailEnd type="triangle"/>
              </a:ln>
            </p:spPr>
            <p:style>
              <a:lnRef idx="1">
                <a:schemeClr val="accent1"/>
              </a:lnRef>
              <a:fillRef idx="0">
                <a:schemeClr val="accent1"/>
              </a:fillRef>
              <a:effectRef idx="0">
                <a:schemeClr val="accent1"/>
              </a:effectRef>
              <a:fontRef idx="minor">
                <a:schemeClr val="tx1"/>
              </a:fontRef>
            </p:style>
          </p:cxnSp>
          <p:sp>
            <p:nvSpPr>
              <p:cNvPr id="331" name="文本框 330">
                <a:extLst>
                  <a:ext uri="{FF2B5EF4-FFF2-40B4-BE49-F238E27FC236}">
                    <a16:creationId xmlns:a16="http://schemas.microsoft.com/office/drawing/2014/main" id="{FCDF0D46-8A98-46BE-92CF-41CB0BCF03D8}"/>
                  </a:ext>
                </a:extLst>
              </p:cNvPr>
              <p:cNvSpPr txBox="1">
                <a:spLocks noRot="1" noChangeAspect="1" noMove="1" noResize="1" noEditPoints="1" noAdjustHandles="1" noChangeArrowheads="1" noChangeShapeType="1" noTextEdit="1"/>
              </p:cNvSpPr>
              <p:nvPr/>
            </p:nvSpPr>
            <p:spPr>
              <a:xfrm>
                <a:off x="670062" y="1356727"/>
                <a:ext cx="345098" cy="338939"/>
              </a:xfrm>
              <a:prstGeom prst="rect">
                <a:avLst/>
              </a:prstGeom>
              <a:blipFill>
                <a:blip r:embed="rId6"/>
                <a:stretch>
                  <a:fillRect r="-1754" b="-1786"/>
                </a:stretch>
              </a:blipFill>
            </p:spPr>
            <p:txBody>
              <a:bodyPr/>
              <a:lstStyle/>
              <a:p>
                <a:r>
                  <a:rPr lang="zh-CN" altLang="en-US">
                    <a:noFill/>
                  </a:rPr>
                  <a:t> </a:t>
                </a:r>
              </a:p>
            </p:txBody>
          </p:sp>
          <p:sp>
            <p:nvSpPr>
              <p:cNvPr id="332" name="文本框 331">
                <a:extLst>
                  <a:ext uri="{FF2B5EF4-FFF2-40B4-BE49-F238E27FC236}">
                    <a16:creationId xmlns:a16="http://schemas.microsoft.com/office/drawing/2014/main" id="{BF30A394-C410-4733-A0C1-17740EDD2B07}"/>
                  </a:ext>
                </a:extLst>
              </p:cNvPr>
              <p:cNvSpPr txBox="1">
                <a:spLocks noRot="1" noChangeAspect="1" noMove="1" noResize="1" noEditPoints="1" noAdjustHandles="1" noChangeArrowheads="1" noChangeShapeType="1" noTextEdit="1"/>
              </p:cNvSpPr>
              <p:nvPr/>
            </p:nvSpPr>
            <p:spPr>
              <a:xfrm>
                <a:off x="1525078" y="1365049"/>
                <a:ext cx="345098" cy="338939"/>
              </a:xfrm>
              <a:prstGeom prst="rect">
                <a:avLst/>
              </a:prstGeom>
              <a:blipFill>
                <a:blip r:embed="rId7"/>
                <a:stretch>
                  <a:fillRect r="-3509" b="-3636"/>
                </a:stretch>
              </a:blipFill>
            </p:spPr>
            <p:txBody>
              <a:bodyPr/>
              <a:lstStyle/>
              <a:p>
                <a:r>
                  <a:rPr lang="zh-CN" altLang="en-US">
                    <a:noFill/>
                  </a:rPr>
                  <a:t> </a:t>
                </a:r>
              </a:p>
            </p:txBody>
          </p:sp>
          <p:sp>
            <p:nvSpPr>
              <p:cNvPr id="333" name="文本框 332">
                <a:extLst>
                  <a:ext uri="{FF2B5EF4-FFF2-40B4-BE49-F238E27FC236}">
                    <a16:creationId xmlns:a16="http://schemas.microsoft.com/office/drawing/2014/main" id="{33CB11FE-FEEB-4493-8926-B5F8022FA5AF}"/>
                  </a:ext>
                </a:extLst>
              </p:cNvPr>
              <p:cNvSpPr txBox="1">
                <a:spLocks noRot="1" noChangeAspect="1" noMove="1" noResize="1" noEditPoints="1" noAdjustHandles="1" noChangeArrowheads="1" noChangeShapeType="1" noTextEdit="1"/>
              </p:cNvSpPr>
              <p:nvPr/>
            </p:nvSpPr>
            <p:spPr>
              <a:xfrm>
                <a:off x="2388007" y="1372126"/>
                <a:ext cx="345098" cy="338939"/>
              </a:xfrm>
              <a:prstGeom prst="rect">
                <a:avLst/>
              </a:prstGeom>
              <a:blipFill>
                <a:blip r:embed="rId8"/>
                <a:stretch>
                  <a:fillRect r="-1754" b="-1786"/>
                </a:stretch>
              </a:blipFill>
            </p:spPr>
            <p:txBody>
              <a:bodyPr/>
              <a:lstStyle/>
              <a:p>
                <a:r>
                  <a:rPr lang="zh-CN" altLang="en-US">
                    <a:noFill/>
                  </a:rPr>
                  <a:t> </a:t>
                </a:r>
              </a:p>
            </p:txBody>
          </p:sp>
          <p:sp>
            <p:nvSpPr>
              <p:cNvPr id="334" name="文本框 333">
                <a:extLst>
                  <a:ext uri="{FF2B5EF4-FFF2-40B4-BE49-F238E27FC236}">
                    <a16:creationId xmlns:a16="http://schemas.microsoft.com/office/drawing/2014/main" id="{943F8FBF-F7C4-4C6C-9221-A867A49B1D35}"/>
                  </a:ext>
                </a:extLst>
              </p:cNvPr>
              <p:cNvSpPr txBox="1">
                <a:spLocks noRot="1" noChangeAspect="1" noMove="1" noResize="1" noEditPoints="1" noAdjustHandles="1" noChangeArrowheads="1" noChangeShapeType="1" noTextEdit="1"/>
              </p:cNvSpPr>
              <p:nvPr/>
            </p:nvSpPr>
            <p:spPr>
              <a:xfrm>
                <a:off x="3796895" y="1365049"/>
                <a:ext cx="345098" cy="338939"/>
              </a:xfrm>
              <a:prstGeom prst="rect">
                <a:avLst/>
              </a:prstGeom>
              <a:blipFill>
                <a:blip r:embed="rId9"/>
                <a:stretch>
                  <a:fillRect r="-61404" b="-3636"/>
                </a:stretch>
              </a:blipFill>
            </p:spPr>
            <p:txBody>
              <a:bodyPr/>
              <a:lstStyle/>
              <a:p>
                <a:r>
                  <a:rPr lang="zh-CN" altLang="en-US">
                    <a:noFill/>
                  </a:rPr>
                  <a:t> </a:t>
                </a:r>
              </a:p>
            </p:txBody>
          </p:sp>
          <p:sp>
            <p:nvSpPr>
              <p:cNvPr id="335" name="文本框 334">
                <a:extLst>
                  <a:ext uri="{FF2B5EF4-FFF2-40B4-BE49-F238E27FC236}">
                    <a16:creationId xmlns:a16="http://schemas.microsoft.com/office/drawing/2014/main" id="{C53200DA-0B94-4A5F-BBA6-24CF479DD101}"/>
                  </a:ext>
                </a:extLst>
              </p:cNvPr>
              <p:cNvSpPr txBox="1">
                <a:spLocks noRot="1" noChangeAspect="1" noMove="1" noResize="1" noEditPoints="1" noAdjustHandles="1" noChangeArrowheads="1" noChangeShapeType="1" noTextEdit="1"/>
              </p:cNvSpPr>
              <p:nvPr/>
            </p:nvSpPr>
            <p:spPr>
              <a:xfrm>
                <a:off x="4669272" y="1371751"/>
                <a:ext cx="345098" cy="338939"/>
              </a:xfrm>
              <a:prstGeom prst="rect">
                <a:avLst/>
              </a:prstGeom>
              <a:blipFill>
                <a:blip r:embed="rId10"/>
                <a:stretch>
                  <a:fillRect b="-3636"/>
                </a:stretch>
              </a:blipFill>
            </p:spPr>
            <p:txBody>
              <a:bodyPr/>
              <a:lstStyle/>
              <a:p>
                <a:r>
                  <a:rPr lang="zh-CN" altLang="en-US" dirty="0">
                    <a:noFill/>
                  </a:rPr>
                  <a:t> </a:t>
                </a:r>
              </a:p>
            </p:txBody>
          </p:sp>
          <p:sp>
            <p:nvSpPr>
              <p:cNvPr id="336" name="文本框 335">
                <a:extLst>
                  <a:ext uri="{FF2B5EF4-FFF2-40B4-BE49-F238E27FC236}">
                    <a16:creationId xmlns:a16="http://schemas.microsoft.com/office/drawing/2014/main" id="{90D95408-440F-4F32-A774-C2760C428532}"/>
                  </a:ext>
                </a:extLst>
              </p:cNvPr>
              <p:cNvSpPr txBox="1">
                <a:spLocks noRot="1" noChangeAspect="1" noMove="1" noResize="1" noEditPoints="1" noAdjustHandles="1" noChangeArrowheads="1" noChangeShapeType="1" noTextEdit="1"/>
              </p:cNvSpPr>
              <p:nvPr/>
            </p:nvSpPr>
            <p:spPr>
              <a:xfrm>
                <a:off x="1127348" y="1384927"/>
                <a:ext cx="217721" cy="254204"/>
              </a:xfrm>
              <a:prstGeom prst="rect">
                <a:avLst/>
              </a:prstGeom>
              <a:blipFill>
                <a:blip r:embed="rId11"/>
                <a:stretch>
                  <a:fillRect l="-22222" r="-25000" b="-19048"/>
                </a:stretch>
              </a:blipFill>
            </p:spPr>
            <p:txBody>
              <a:bodyPr/>
              <a:lstStyle/>
              <a:p>
                <a:r>
                  <a:rPr lang="zh-CN" altLang="en-US">
                    <a:noFill/>
                  </a:rPr>
                  <a:t> </a:t>
                </a:r>
              </a:p>
            </p:txBody>
          </p:sp>
          <p:sp>
            <p:nvSpPr>
              <p:cNvPr id="337" name="文本框 336">
                <a:extLst>
                  <a:ext uri="{FF2B5EF4-FFF2-40B4-BE49-F238E27FC236}">
                    <a16:creationId xmlns:a16="http://schemas.microsoft.com/office/drawing/2014/main" id="{35E0ECFC-8B1D-40F8-8AA5-1CD249F6C9D5}"/>
                  </a:ext>
                </a:extLst>
              </p:cNvPr>
              <p:cNvSpPr txBox="1">
                <a:spLocks noRot="1" noChangeAspect="1" noMove="1" noResize="1" noEditPoints="1" noAdjustHandles="1" noChangeArrowheads="1" noChangeShapeType="1" noTextEdit="1"/>
              </p:cNvSpPr>
              <p:nvPr/>
            </p:nvSpPr>
            <p:spPr>
              <a:xfrm>
                <a:off x="2024955" y="1373233"/>
                <a:ext cx="217721" cy="254204"/>
              </a:xfrm>
              <a:prstGeom prst="rect">
                <a:avLst/>
              </a:prstGeom>
              <a:blipFill>
                <a:blip r:embed="rId12"/>
                <a:stretch>
                  <a:fillRect l="-22222" r="-25000" b="-19048"/>
                </a:stretch>
              </a:blipFill>
            </p:spPr>
            <p:txBody>
              <a:bodyPr/>
              <a:lstStyle/>
              <a:p>
                <a:r>
                  <a:rPr lang="zh-CN" altLang="en-US">
                    <a:noFill/>
                  </a:rPr>
                  <a:t> </a:t>
                </a:r>
              </a:p>
            </p:txBody>
          </p:sp>
          <p:sp>
            <p:nvSpPr>
              <p:cNvPr id="338" name="文本框 337">
                <a:extLst>
                  <a:ext uri="{FF2B5EF4-FFF2-40B4-BE49-F238E27FC236}">
                    <a16:creationId xmlns:a16="http://schemas.microsoft.com/office/drawing/2014/main" id="{4ACC4A58-524C-4AA6-8742-9D4DF3DBC28F}"/>
                  </a:ext>
                </a:extLst>
              </p:cNvPr>
              <p:cNvSpPr txBox="1">
                <a:spLocks noRot="1" noChangeAspect="1" noMove="1" noResize="1" noEditPoints="1" noAdjustHandles="1" noChangeArrowheads="1" noChangeShapeType="1" noTextEdit="1"/>
              </p:cNvSpPr>
              <p:nvPr/>
            </p:nvSpPr>
            <p:spPr>
              <a:xfrm>
                <a:off x="2790427" y="1380049"/>
                <a:ext cx="217721" cy="254204"/>
              </a:xfrm>
              <a:prstGeom prst="rect">
                <a:avLst/>
              </a:prstGeom>
              <a:blipFill>
                <a:blip r:embed="rId13"/>
                <a:stretch>
                  <a:fillRect l="-25000" r="-22222" b="-19048"/>
                </a:stretch>
              </a:blipFill>
            </p:spPr>
            <p:txBody>
              <a:bodyPr/>
              <a:lstStyle/>
              <a:p>
                <a:r>
                  <a:rPr lang="zh-CN" altLang="en-US">
                    <a:noFill/>
                  </a:rPr>
                  <a:t> </a:t>
                </a:r>
              </a:p>
            </p:txBody>
          </p:sp>
          <p:sp>
            <p:nvSpPr>
              <p:cNvPr id="339" name="文本框 338">
                <a:extLst>
                  <a:ext uri="{FF2B5EF4-FFF2-40B4-BE49-F238E27FC236}">
                    <a16:creationId xmlns:a16="http://schemas.microsoft.com/office/drawing/2014/main" id="{2F521571-1CFF-4777-943F-6C3017AC13D1}"/>
                  </a:ext>
                </a:extLst>
              </p:cNvPr>
              <p:cNvSpPr txBox="1">
                <a:spLocks noRot="1" noChangeAspect="1" noMove="1" noResize="1" noEditPoints="1" noAdjustHandles="1" noChangeArrowheads="1" noChangeShapeType="1" noTextEdit="1"/>
              </p:cNvSpPr>
              <p:nvPr/>
            </p:nvSpPr>
            <p:spPr>
              <a:xfrm>
                <a:off x="3581177" y="1373233"/>
                <a:ext cx="217721" cy="254204"/>
              </a:xfrm>
              <a:prstGeom prst="rect">
                <a:avLst/>
              </a:prstGeom>
              <a:blipFill>
                <a:blip r:embed="rId14"/>
                <a:stretch>
                  <a:fillRect l="-25714" r="-25714" b="-19048"/>
                </a:stretch>
              </a:blipFill>
            </p:spPr>
            <p:txBody>
              <a:bodyPr/>
              <a:lstStyle/>
              <a:p>
                <a:r>
                  <a:rPr lang="zh-CN" altLang="en-US">
                    <a:noFill/>
                  </a:rPr>
                  <a:t> </a:t>
                </a:r>
              </a:p>
            </p:txBody>
          </p:sp>
          <p:sp>
            <p:nvSpPr>
              <p:cNvPr id="340" name="文本框 339">
                <a:extLst>
                  <a:ext uri="{FF2B5EF4-FFF2-40B4-BE49-F238E27FC236}">
                    <a16:creationId xmlns:a16="http://schemas.microsoft.com/office/drawing/2014/main" id="{B80488BA-67A5-470F-950B-148BB6FDA1D2}"/>
                  </a:ext>
                </a:extLst>
              </p:cNvPr>
              <p:cNvSpPr txBox="1">
                <a:spLocks noRot="1" noChangeAspect="1" noMove="1" noResize="1" noEditPoints="1" noAdjustHandles="1" noChangeArrowheads="1" noChangeShapeType="1" noTextEdit="1"/>
              </p:cNvSpPr>
              <p:nvPr/>
            </p:nvSpPr>
            <p:spPr>
              <a:xfrm>
                <a:off x="4402101" y="1379860"/>
                <a:ext cx="217721" cy="254204"/>
              </a:xfrm>
              <a:prstGeom prst="rect">
                <a:avLst/>
              </a:prstGeom>
              <a:blipFill>
                <a:blip r:embed="rId15"/>
                <a:stretch>
                  <a:fillRect l="-22222" r="-25000" b="-19048"/>
                </a:stretch>
              </a:blipFill>
            </p:spPr>
            <p:txBody>
              <a:bodyPr/>
              <a:lstStyle/>
              <a:p>
                <a:r>
                  <a:rPr lang="zh-CN" altLang="en-US">
                    <a:noFill/>
                  </a:rPr>
                  <a:t> </a:t>
                </a:r>
              </a:p>
            </p:txBody>
          </p:sp>
          <p:sp>
            <p:nvSpPr>
              <p:cNvPr id="341" name="文本框 340">
                <a:extLst>
                  <a:ext uri="{FF2B5EF4-FFF2-40B4-BE49-F238E27FC236}">
                    <a16:creationId xmlns:a16="http://schemas.microsoft.com/office/drawing/2014/main" id="{86062374-BE9E-4A15-84E9-3911B68C9085}"/>
                  </a:ext>
                </a:extLst>
              </p:cNvPr>
              <p:cNvSpPr txBox="1">
                <a:spLocks noRot="1" noChangeAspect="1" noMove="1" noResize="1" noEditPoints="1" noAdjustHandles="1" noChangeArrowheads="1" noChangeShapeType="1" noTextEdit="1"/>
              </p:cNvSpPr>
              <p:nvPr/>
            </p:nvSpPr>
            <p:spPr>
              <a:xfrm>
                <a:off x="3071122" y="1266982"/>
                <a:ext cx="410728" cy="367184"/>
              </a:xfrm>
              <a:prstGeom prst="rect">
                <a:avLst/>
              </a:prstGeom>
              <a:blipFill>
                <a:blip r:embed="rId16"/>
                <a:stretch>
                  <a:fillRect/>
                </a:stretch>
              </a:blipFill>
            </p:spPr>
            <p:txBody>
              <a:bodyPr/>
              <a:lstStyle/>
              <a:p>
                <a:r>
                  <a:rPr lang="zh-CN" altLang="en-US">
                    <a:noFill/>
                  </a:rPr>
                  <a:t> </a:t>
                </a:r>
              </a:p>
            </p:txBody>
          </p:sp>
          <p:sp>
            <p:nvSpPr>
              <p:cNvPr id="342" name="文本框 341">
                <a:extLst>
                  <a:ext uri="{FF2B5EF4-FFF2-40B4-BE49-F238E27FC236}">
                    <a16:creationId xmlns:a16="http://schemas.microsoft.com/office/drawing/2014/main" id="{6D2BE2B7-A78A-48A8-A2DC-526FD352B938}"/>
                  </a:ext>
                </a:extLst>
              </p:cNvPr>
              <p:cNvSpPr txBox="1">
                <a:spLocks noRot="1" noChangeAspect="1" noMove="1" noResize="1" noEditPoints="1" noAdjustHandles="1" noChangeArrowheads="1" noChangeShapeType="1" noTextEdit="1"/>
              </p:cNvSpPr>
              <p:nvPr/>
            </p:nvSpPr>
            <p:spPr>
              <a:xfrm>
                <a:off x="5397174" y="1379860"/>
                <a:ext cx="176473" cy="254204"/>
              </a:xfrm>
              <a:prstGeom prst="rect">
                <a:avLst/>
              </a:prstGeom>
              <a:blipFill>
                <a:blip r:embed="rId17"/>
                <a:stretch>
                  <a:fillRect l="-34483" r="-27586" b="-19048"/>
                </a:stretch>
              </a:blipFill>
            </p:spPr>
            <p:txBody>
              <a:bodyPr/>
              <a:lstStyle/>
              <a:p>
                <a:r>
                  <a:rPr lang="zh-CN" altLang="en-US">
                    <a:noFill/>
                  </a:rPr>
                  <a:t> </a:t>
                </a:r>
              </a:p>
            </p:txBody>
          </p:sp>
          <p:sp>
            <p:nvSpPr>
              <p:cNvPr id="343" name="文本框 342">
                <a:extLst>
                  <a:ext uri="{FF2B5EF4-FFF2-40B4-BE49-F238E27FC236}">
                    <a16:creationId xmlns:a16="http://schemas.microsoft.com/office/drawing/2014/main" id="{7D5175F5-1CD8-4058-93BE-1E0104807275}"/>
                  </a:ext>
                </a:extLst>
              </p:cNvPr>
              <p:cNvSpPr txBox="1">
                <a:spLocks noRot="1" noChangeAspect="1" noMove="1" noResize="1" noEditPoints="1" noAdjustHandles="1" noChangeArrowheads="1" noChangeShapeType="1" noTextEdit="1"/>
              </p:cNvSpPr>
              <p:nvPr/>
            </p:nvSpPr>
            <p:spPr>
              <a:xfrm>
                <a:off x="5022768" y="1373232"/>
                <a:ext cx="217721" cy="254204"/>
              </a:xfrm>
              <a:prstGeom prst="rect">
                <a:avLst/>
              </a:prstGeom>
              <a:blipFill>
                <a:blip r:embed="rId18"/>
                <a:stretch>
                  <a:fillRect l="-11111" r="-13889" b="-7143"/>
                </a:stretch>
              </a:blipFill>
            </p:spPr>
            <p:txBody>
              <a:bodyPr/>
              <a:lstStyle/>
              <a:p>
                <a:r>
                  <a:rPr lang="zh-CN" altLang="en-US">
                    <a:noFill/>
                  </a:rPr>
                  <a:t> </a:t>
                </a:r>
              </a:p>
            </p:txBody>
          </p:sp>
          <p:cxnSp>
            <p:nvCxnSpPr>
              <p:cNvPr id="344" name="直接箭头连接符 343">
                <a:extLst>
                  <a:ext uri="{FF2B5EF4-FFF2-40B4-BE49-F238E27FC236}">
                    <a16:creationId xmlns:a16="http://schemas.microsoft.com/office/drawing/2014/main" id="{87167D54-1EF0-4CB5-A3D0-CE8625C65A45}"/>
                  </a:ext>
                </a:extLst>
              </p:cNvPr>
              <p:cNvCxnSpPr>
                <a:cxnSpLocks/>
              </p:cNvCxnSpPr>
              <p:nvPr/>
            </p:nvCxnSpPr>
            <p:spPr>
              <a:xfrm flipV="1">
                <a:off x="817947" y="1624142"/>
                <a:ext cx="0" cy="1587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5" name="直接箭头连接符 344">
                <a:extLst>
                  <a:ext uri="{FF2B5EF4-FFF2-40B4-BE49-F238E27FC236}">
                    <a16:creationId xmlns:a16="http://schemas.microsoft.com/office/drawing/2014/main" id="{EC52B831-3F66-4B22-A041-3EEAD13440E0}"/>
                  </a:ext>
                </a:extLst>
              </p:cNvPr>
              <p:cNvCxnSpPr>
                <a:cxnSpLocks/>
              </p:cNvCxnSpPr>
              <p:nvPr/>
            </p:nvCxnSpPr>
            <p:spPr>
              <a:xfrm flipV="1">
                <a:off x="1676704" y="1624142"/>
                <a:ext cx="0" cy="1587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6" name="直接箭头连接符 345">
                <a:extLst>
                  <a:ext uri="{FF2B5EF4-FFF2-40B4-BE49-F238E27FC236}">
                    <a16:creationId xmlns:a16="http://schemas.microsoft.com/office/drawing/2014/main" id="{F8304221-AAB3-4854-B594-296513295EE6}"/>
                  </a:ext>
                </a:extLst>
              </p:cNvPr>
              <p:cNvCxnSpPr>
                <a:cxnSpLocks/>
              </p:cNvCxnSpPr>
              <p:nvPr/>
            </p:nvCxnSpPr>
            <p:spPr>
              <a:xfrm flipV="1">
                <a:off x="2535460" y="1624142"/>
                <a:ext cx="0" cy="1587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7" name="直接箭头连接符 346">
                <a:extLst>
                  <a:ext uri="{FF2B5EF4-FFF2-40B4-BE49-F238E27FC236}">
                    <a16:creationId xmlns:a16="http://schemas.microsoft.com/office/drawing/2014/main" id="{48D4281C-3B61-4D79-864C-CC6888B2A4FE}"/>
                  </a:ext>
                </a:extLst>
              </p:cNvPr>
              <p:cNvCxnSpPr>
                <a:cxnSpLocks/>
              </p:cNvCxnSpPr>
              <p:nvPr/>
            </p:nvCxnSpPr>
            <p:spPr>
              <a:xfrm flipV="1">
                <a:off x="3910105" y="1624142"/>
                <a:ext cx="0" cy="1587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8" name="直接箭头连接符 347">
                <a:extLst>
                  <a:ext uri="{FF2B5EF4-FFF2-40B4-BE49-F238E27FC236}">
                    <a16:creationId xmlns:a16="http://schemas.microsoft.com/office/drawing/2014/main" id="{8C816D60-71AC-4BD1-BA9D-7D6EE6764F54}"/>
                  </a:ext>
                </a:extLst>
              </p:cNvPr>
              <p:cNvCxnSpPr>
                <a:cxnSpLocks/>
              </p:cNvCxnSpPr>
              <p:nvPr/>
            </p:nvCxnSpPr>
            <p:spPr>
              <a:xfrm flipV="1">
                <a:off x="4848229" y="1624142"/>
                <a:ext cx="0" cy="1587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9" name="直接箭头连接符 348">
                <a:extLst>
                  <a:ext uri="{FF2B5EF4-FFF2-40B4-BE49-F238E27FC236}">
                    <a16:creationId xmlns:a16="http://schemas.microsoft.com/office/drawing/2014/main" id="{D430C896-1949-4B20-9475-B3F9459796B2}"/>
                  </a:ext>
                </a:extLst>
              </p:cNvPr>
              <p:cNvCxnSpPr>
                <a:cxnSpLocks/>
              </p:cNvCxnSpPr>
              <p:nvPr/>
            </p:nvCxnSpPr>
            <p:spPr>
              <a:xfrm>
                <a:off x="930650" y="1671763"/>
                <a:ext cx="0" cy="15873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0" name="直接箭头连接符 349">
                <a:extLst>
                  <a:ext uri="{FF2B5EF4-FFF2-40B4-BE49-F238E27FC236}">
                    <a16:creationId xmlns:a16="http://schemas.microsoft.com/office/drawing/2014/main" id="{B412684E-25BE-4D27-9260-65200B1969EB}"/>
                  </a:ext>
                </a:extLst>
              </p:cNvPr>
              <p:cNvCxnSpPr>
                <a:cxnSpLocks/>
              </p:cNvCxnSpPr>
              <p:nvPr/>
            </p:nvCxnSpPr>
            <p:spPr>
              <a:xfrm>
                <a:off x="1789405" y="1671763"/>
                <a:ext cx="0" cy="15873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1" name="直接箭头连接符 350">
                <a:extLst>
                  <a:ext uri="{FF2B5EF4-FFF2-40B4-BE49-F238E27FC236}">
                    <a16:creationId xmlns:a16="http://schemas.microsoft.com/office/drawing/2014/main" id="{8F2999FD-96AC-4754-9D48-BC1DF951D4E1}"/>
                  </a:ext>
                </a:extLst>
              </p:cNvPr>
              <p:cNvCxnSpPr>
                <a:cxnSpLocks/>
              </p:cNvCxnSpPr>
              <p:nvPr/>
            </p:nvCxnSpPr>
            <p:spPr>
              <a:xfrm>
                <a:off x="2649749" y="1671763"/>
                <a:ext cx="0" cy="15873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直接箭头连接符 351">
                <a:extLst>
                  <a:ext uri="{FF2B5EF4-FFF2-40B4-BE49-F238E27FC236}">
                    <a16:creationId xmlns:a16="http://schemas.microsoft.com/office/drawing/2014/main" id="{D086016C-1E9E-4158-AE56-8703AA811B87}"/>
                  </a:ext>
                </a:extLst>
              </p:cNvPr>
              <p:cNvCxnSpPr>
                <a:cxnSpLocks/>
              </p:cNvCxnSpPr>
              <p:nvPr/>
            </p:nvCxnSpPr>
            <p:spPr>
              <a:xfrm>
                <a:off x="4024394" y="1671763"/>
                <a:ext cx="0" cy="15873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3" name="直接箭头连接符 352">
                <a:extLst>
                  <a:ext uri="{FF2B5EF4-FFF2-40B4-BE49-F238E27FC236}">
                    <a16:creationId xmlns:a16="http://schemas.microsoft.com/office/drawing/2014/main" id="{0A38B871-0317-49AD-A5F4-814980B88C41}"/>
                  </a:ext>
                </a:extLst>
              </p:cNvPr>
              <p:cNvCxnSpPr>
                <a:cxnSpLocks/>
              </p:cNvCxnSpPr>
              <p:nvPr/>
            </p:nvCxnSpPr>
            <p:spPr>
              <a:xfrm>
                <a:off x="4962518" y="1671763"/>
                <a:ext cx="0" cy="15873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55" name="文本框 354">
                  <a:extLst>
                    <a:ext uri="{FF2B5EF4-FFF2-40B4-BE49-F238E27FC236}">
                      <a16:creationId xmlns:a16="http://schemas.microsoft.com/office/drawing/2014/main" id="{A739F2DD-7716-436A-9CA9-76CB389ED29B}"/>
                    </a:ext>
                  </a:extLst>
                </p:cNvPr>
                <p:cNvSpPr txBox="1"/>
                <p:nvPr/>
              </p:nvSpPr>
              <p:spPr>
                <a:xfrm>
                  <a:off x="671572" y="3304906"/>
                  <a:ext cx="29437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355" name="文本框 354">
                  <a:extLst>
                    <a:ext uri="{FF2B5EF4-FFF2-40B4-BE49-F238E27FC236}">
                      <a16:creationId xmlns:a16="http://schemas.microsoft.com/office/drawing/2014/main" id="{A739F2DD-7716-436A-9CA9-76CB389ED29B}"/>
                    </a:ext>
                  </a:extLst>
                </p:cNvPr>
                <p:cNvSpPr txBox="1">
                  <a:spLocks noRot="1" noChangeAspect="1" noMove="1" noResize="1" noEditPoints="1" noAdjustHandles="1" noChangeArrowheads="1" noChangeShapeType="1" noTextEdit="1"/>
                </p:cNvSpPr>
                <p:nvPr/>
              </p:nvSpPr>
              <p:spPr>
                <a:xfrm>
                  <a:off x="671572" y="3304906"/>
                  <a:ext cx="294375" cy="276999"/>
                </a:xfrm>
                <a:prstGeom prst="rect">
                  <a:avLst/>
                </a:prstGeom>
                <a:blipFill>
                  <a:blip r:embed="rId19"/>
                  <a:stretch>
                    <a:fillRect l="-18367" r="-4082"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6" name="文本框 355">
                  <a:extLst>
                    <a:ext uri="{FF2B5EF4-FFF2-40B4-BE49-F238E27FC236}">
                      <a16:creationId xmlns:a16="http://schemas.microsoft.com/office/drawing/2014/main" id="{55B35DB6-330F-49E7-9ADD-531F7684D494}"/>
                    </a:ext>
                  </a:extLst>
                </p:cNvPr>
                <p:cNvSpPr txBox="1"/>
                <p:nvPr/>
              </p:nvSpPr>
              <p:spPr>
                <a:xfrm>
                  <a:off x="4678428" y="3289327"/>
                  <a:ext cx="2801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356" name="文本框 355">
                  <a:extLst>
                    <a:ext uri="{FF2B5EF4-FFF2-40B4-BE49-F238E27FC236}">
                      <a16:creationId xmlns:a16="http://schemas.microsoft.com/office/drawing/2014/main" id="{55B35DB6-330F-49E7-9ADD-531F7684D494}"/>
                    </a:ext>
                  </a:extLst>
                </p:cNvPr>
                <p:cNvSpPr txBox="1">
                  <a:spLocks noRot="1" noChangeAspect="1" noMove="1" noResize="1" noEditPoints="1" noAdjustHandles="1" noChangeArrowheads="1" noChangeShapeType="1" noTextEdit="1"/>
                </p:cNvSpPr>
                <p:nvPr/>
              </p:nvSpPr>
              <p:spPr>
                <a:xfrm>
                  <a:off x="4678428" y="3289327"/>
                  <a:ext cx="280141" cy="276999"/>
                </a:xfrm>
                <a:prstGeom prst="rect">
                  <a:avLst/>
                </a:prstGeom>
                <a:blipFill>
                  <a:blip r:embed="rId20"/>
                  <a:stretch>
                    <a:fillRect l="-19565" r="-2174"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7" name="文本框 356">
                  <a:extLst>
                    <a:ext uri="{FF2B5EF4-FFF2-40B4-BE49-F238E27FC236}">
                      <a16:creationId xmlns:a16="http://schemas.microsoft.com/office/drawing/2014/main" id="{260BDBB3-6431-4F67-8322-F48A0D9D219D}"/>
                    </a:ext>
                  </a:extLst>
                </p:cNvPr>
                <p:cNvSpPr txBox="1"/>
                <p:nvPr/>
              </p:nvSpPr>
              <p:spPr>
                <a:xfrm>
                  <a:off x="1524043" y="3304907"/>
                  <a:ext cx="2996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357" name="文本框 356">
                  <a:extLst>
                    <a:ext uri="{FF2B5EF4-FFF2-40B4-BE49-F238E27FC236}">
                      <a16:creationId xmlns:a16="http://schemas.microsoft.com/office/drawing/2014/main" id="{260BDBB3-6431-4F67-8322-F48A0D9D219D}"/>
                    </a:ext>
                  </a:extLst>
                </p:cNvPr>
                <p:cNvSpPr txBox="1">
                  <a:spLocks noRot="1" noChangeAspect="1" noMove="1" noResize="1" noEditPoints="1" noAdjustHandles="1" noChangeArrowheads="1" noChangeShapeType="1" noTextEdit="1"/>
                </p:cNvSpPr>
                <p:nvPr/>
              </p:nvSpPr>
              <p:spPr>
                <a:xfrm>
                  <a:off x="1524043" y="3304907"/>
                  <a:ext cx="299697" cy="276999"/>
                </a:xfrm>
                <a:prstGeom prst="rect">
                  <a:avLst/>
                </a:prstGeom>
                <a:blipFill>
                  <a:blip r:embed="rId21"/>
                  <a:stretch>
                    <a:fillRect l="-18367" r="-6122"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8" name="文本框 357">
                  <a:extLst>
                    <a:ext uri="{FF2B5EF4-FFF2-40B4-BE49-F238E27FC236}">
                      <a16:creationId xmlns:a16="http://schemas.microsoft.com/office/drawing/2014/main" id="{AF384302-5FA9-4281-AC90-4DA4D3012DDA}"/>
                    </a:ext>
                  </a:extLst>
                </p:cNvPr>
                <p:cNvSpPr txBox="1"/>
                <p:nvPr/>
              </p:nvSpPr>
              <p:spPr>
                <a:xfrm>
                  <a:off x="2374513" y="3287435"/>
                  <a:ext cx="27245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358" name="文本框 357">
                  <a:extLst>
                    <a:ext uri="{FF2B5EF4-FFF2-40B4-BE49-F238E27FC236}">
                      <a16:creationId xmlns:a16="http://schemas.microsoft.com/office/drawing/2014/main" id="{AF384302-5FA9-4281-AC90-4DA4D3012DDA}"/>
                    </a:ext>
                  </a:extLst>
                </p:cNvPr>
                <p:cNvSpPr txBox="1">
                  <a:spLocks noRot="1" noChangeAspect="1" noMove="1" noResize="1" noEditPoints="1" noAdjustHandles="1" noChangeArrowheads="1" noChangeShapeType="1" noTextEdit="1"/>
                </p:cNvSpPr>
                <p:nvPr/>
              </p:nvSpPr>
              <p:spPr>
                <a:xfrm>
                  <a:off x="2374513" y="3287435"/>
                  <a:ext cx="272452" cy="276999"/>
                </a:xfrm>
                <a:prstGeom prst="rect">
                  <a:avLst/>
                </a:prstGeom>
                <a:blipFill>
                  <a:blip r:embed="rId22"/>
                  <a:stretch>
                    <a:fillRect l="-25000" r="-11364"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9" name="文本框 358">
                  <a:extLst>
                    <a:ext uri="{FF2B5EF4-FFF2-40B4-BE49-F238E27FC236}">
                      <a16:creationId xmlns:a16="http://schemas.microsoft.com/office/drawing/2014/main" id="{41DFC555-32CD-4DC1-B105-E6727D055A98}"/>
                    </a:ext>
                  </a:extLst>
                </p:cNvPr>
                <p:cNvSpPr txBox="1"/>
                <p:nvPr/>
              </p:nvSpPr>
              <p:spPr>
                <a:xfrm>
                  <a:off x="3752186" y="3304909"/>
                  <a:ext cx="49975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m:oMathPara>
                  </a14:m>
                  <a:endParaRPr lang="zh-CN" altLang="en-US" dirty="0"/>
                </a:p>
              </p:txBody>
            </p:sp>
          </mc:Choice>
          <mc:Fallback xmlns="">
            <p:sp>
              <p:nvSpPr>
                <p:cNvPr id="359" name="文本框 358">
                  <a:extLst>
                    <a:ext uri="{FF2B5EF4-FFF2-40B4-BE49-F238E27FC236}">
                      <a16:creationId xmlns:a16="http://schemas.microsoft.com/office/drawing/2014/main" id="{41DFC555-32CD-4DC1-B105-E6727D055A98}"/>
                    </a:ext>
                  </a:extLst>
                </p:cNvPr>
                <p:cNvSpPr txBox="1">
                  <a:spLocks noRot="1" noChangeAspect="1" noMove="1" noResize="1" noEditPoints="1" noAdjustHandles="1" noChangeArrowheads="1" noChangeShapeType="1" noTextEdit="1"/>
                </p:cNvSpPr>
                <p:nvPr/>
              </p:nvSpPr>
              <p:spPr>
                <a:xfrm>
                  <a:off x="3752186" y="3304909"/>
                  <a:ext cx="499752" cy="276999"/>
                </a:xfrm>
                <a:prstGeom prst="rect">
                  <a:avLst/>
                </a:prstGeom>
                <a:blipFill>
                  <a:blip r:embed="rId23"/>
                  <a:stretch>
                    <a:fillRect l="-9756" r="-2439"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0" name="文本框 359">
                  <a:extLst>
                    <a:ext uri="{FF2B5EF4-FFF2-40B4-BE49-F238E27FC236}">
                      <a16:creationId xmlns:a16="http://schemas.microsoft.com/office/drawing/2014/main" id="{2F808250-C24E-481B-8827-1C94E3DDF9E5}"/>
                    </a:ext>
                  </a:extLst>
                </p:cNvPr>
                <p:cNvSpPr txBox="1"/>
                <p:nvPr/>
              </p:nvSpPr>
              <p:spPr>
                <a:xfrm>
                  <a:off x="685162" y="4454905"/>
                  <a:ext cx="2873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360" name="文本框 359">
                  <a:extLst>
                    <a:ext uri="{FF2B5EF4-FFF2-40B4-BE49-F238E27FC236}">
                      <a16:creationId xmlns:a16="http://schemas.microsoft.com/office/drawing/2014/main" id="{2F808250-C24E-481B-8827-1C94E3DDF9E5}"/>
                    </a:ext>
                  </a:extLst>
                </p:cNvPr>
                <p:cNvSpPr txBox="1">
                  <a:spLocks noRot="1" noChangeAspect="1" noMove="1" noResize="1" noEditPoints="1" noAdjustHandles="1" noChangeArrowheads="1" noChangeShapeType="1" noTextEdit="1"/>
                </p:cNvSpPr>
                <p:nvPr/>
              </p:nvSpPr>
              <p:spPr>
                <a:xfrm>
                  <a:off x="685162" y="4454905"/>
                  <a:ext cx="287323" cy="276999"/>
                </a:xfrm>
                <a:prstGeom prst="rect">
                  <a:avLst/>
                </a:prstGeom>
                <a:blipFill>
                  <a:blip r:embed="rId24"/>
                  <a:stretch>
                    <a:fillRect l="-10638" r="-4255"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1" name="文本框 360">
                  <a:extLst>
                    <a:ext uri="{FF2B5EF4-FFF2-40B4-BE49-F238E27FC236}">
                      <a16:creationId xmlns:a16="http://schemas.microsoft.com/office/drawing/2014/main" id="{C29529EE-F69B-4F7F-9B8F-B6E31CAEC2FC}"/>
                    </a:ext>
                  </a:extLst>
                </p:cNvPr>
                <p:cNvSpPr txBox="1"/>
                <p:nvPr/>
              </p:nvSpPr>
              <p:spPr>
                <a:xfrm>
                  <a:off x="1500988" y="4454905"/>
                  <a:ext cx="2926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361" name="文本框 360">
                  <a:extLst>
                    <a:ext uri="{FF2B5EF4-FFF2-40B4-BE49-F238E27FC236}">
                      <a16:creationId xmlns:a16="http://schemas.microsoft.com/office/drawing/2014/main" id="{C29529EE-F69B-4F7F-9B8F-B6E31CAEC2FC}"/>
                    </a:ext>
                  </a:extLst>
                </p:cNvPr>
                <p:cNvSpPr txBox="1">
                  <a:spLocks noRot="1" noChangeAspect="1" noMove="1" noResize="1" noEditPoints="1" noAdjustHandles="1" noChangeArrowheads="1" noChangeShapeType="1" noTextEdit="1"/>
                </p:cNvSpPr>
                <p:nvPr/>
              </p:nvSpPr>
              <p:spPr>
                <a:xfrm>
                  <a:off x="1500988" y="4454905"/>
                  <a:ext cx="292644" cy="276999"/>
                </a:xfrm>
                <a:prstGeom prst="rect">
                  <a:avLst/>
                </a:prstGeom>
                <a:blipFill>
                  <a:blip r:embed="rId25"/>
                  <a:stretch>
                    <a:fillRect l="-10417" r="-4167"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2" name="文本框 361">
                  <a:extLst>
                    <a:ext uri="{FF2B5EF4-FFF2-40B4-BE49-F238E27FC236}">
                      <a16:creationId xmlns:a16="http://schemas.microsoft.com/office/drawing/2014/main" id="{C226DC42-4D70-4BD1-8B98-1FD86831836A}"/>
                    </a:ext>
                  </a:extLst>
                </p:cNvPr>
                <p:cNvSpPr txBox="1"/>
                <p:nvPr/>
              </p:nvSpPr>
              <p:spPr>
                <a:xfrm>
                  <a:off x="2367077" y="4454905"/>
                  <a:ext cx="2926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362" name="文本框 361">
                  <a:extLst>
                    <a:ext uri="{FF2B5EF4-FFF2-40B4-BE49-F238E27FC236}">
                      <a16:creationId xmlns:a16="http://schemas.microsoft.com/office/drawing/2014/main" id="{C226DC42-4D70-4BD1-8B98-1FD86831836A}"/>
                    </a:ext>
                  </a:extLst>
                </p:cNvPr>
                <p:cNvSpPr txBox="1">
                  <a:spLocks noRot="1" noChangeAspect="1" noMove="1" noResize="1" noEditPoints="1" noAdjustHandles="1" noChangeArrowheads="1" noChangeShapeType="1" noTextEdit="1"/>
                </p:cNvSpPr>
                <p:nvPr/>
              </p:nvSpPr>
              <p:spPr>
                <a:xfrm>
                  <a:off x="2367077" y="4454905"/>
                  <a:ext cx="292644" cy="276999"/>
                </a:xfrm>
                <a:prstGeom prst="rect">
                  <a:avLst/>
                </a:prstGeom>
                <a:blipFill>
                  <a:blip r:embed="rId26"/>
                  <a:stretch>
                    <a:fillRect l="-10417" r="-4167"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3" name="文本框 362">
                  <a:extLst>
                    <a:ext uri="{FF2B5EF4-FFF2-40B4-BE49-F238E27FC236}">
                      <a16:creationId xmlns:a16="http://schemas.microsoft.com/office/drawing/2014/main" id="{F70BB7C0-E96C-4B02-9391-415B5BB6AB9A}"/>
                    </a:ext>
                  </a:extLst>
                </p:cNvPr>
                <p:cNvSpPr txBox="1"/>
                <p:nvPr/>
              </p:nvSpPr>
              <p:spPr>
                <a:xfrm>
                  <a:off x="3775841" y="4454905"/>
                  <a:ext cx="4926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m:oMathPara>
                  </a14:m>
                  <a:endParaRPr lang="zh-CN" altLang="en-US" dirty="0"/>
                </a:p>
              </p:txBody>
            </p:sp>
          </mc:Choice>
          <mc:Fallback xmlns="">
            <p:sp>
              <p:nvSpPr>
                <p:cNvPr id="363" name="文本框 362">
                  <a:extLst>
                    <a:ext uri="{FF2B5EF4-FFF2-40B4-BE49-F238E27FC236}">
                      <a16:creationId xmlns:a16="http://schemas.microsoft.com/office/drawing/2014/main" id="{F70BB7C0-E96C-4B02-9391-415B5BB6AB9A}"/>
                    </a:ext>
                  </a:extLst>
                </p:cNvPr>
                <p:cNvSpPr txBox="1">
                  <a:spLocks noRot="1" noChangeAspect="1" noMove="1" noResize="1" noEditPoints="1" noAdjustHandles="1" noChangeArrowheads="1" noChangeShapeType="1" noTextEdit="1"/>
                </p:cNvSpPr>
                <p:nvPr/>
              </p:nvSpPr>
              <p:spPr>
                <a:xfrm>
                  <a:off x="3775841" y="4454905"/>
                  <a:ext cx="492699" cy="276999"/>
                </a:xfrm>
                <a:prstGeom prst="rect">
                  <a:avLst/>
                </a:prstGeom>
                <a:blipFill>
                  <a:blip r:embed="rId27"/>
                  <a:stretch>
                    <a:fillRect l="-4938" r="-2469"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4" name="文本框 363">
                  <a:extLst>
                    <a:ext uri="{FF2B5EF4-FFF2-40B4-BE49-F238E27FC236}">
                      <a16:creationId xmlns:a16="http://schemas.microsoft.com/office/drawing/2014/main" id="{C669D02C-BBA0-4E33-B125-C54B09F3AB4B}"/>
                    </a:ext>
                  </a:extLst>
                </p:cNvPr>
                <p:cNvSpPr txBox="1"/>
                <p:nvPr/>
              </p:nvSpPr>
              <p:spPr>
                <a:xfrm>
                  <a:off x="4722403" y="4454905"/>
                  <a:ext cx="2730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364" name="文本框 363">
                  <a:extLst>
                    <a:ext uri="{FF2B5EF4-FFF2-40B4-BE49-F238E27FC236}">
                      <a16:creationId xmlns:a16="http://schemas.microsoft.com/office/drawing/2014/main" id="{C669D02C-BBA0-4E33-B125-C54B09F3AB4B}"/>
                    </a:ext>
                  </a:extLst>
                </p:cNvPr>
                <p:cNvSpPr txBox="1">
                  <a:spLocks noRot="1" noChangeAspect="1" noMove="1" noResize="1" noEditPoints="1" noAdjustHandles="1" noChangeArrowheads="1" noChangeShapeType="1" noTextEdit="1"/>
                </p:cNvSpPr>
                <p:nvPr/>
              </p:nvSpPr>
              <p:spPr>
                <a:xfrm>
                  <a:off x="4722403" y="4454905"/>
                  <a:ext cx="273087" cy="276999"/>
                </a:xfrm>
                <a:prstGeom prst="rect">
                  <a:avLst/>
                </a:prstGeom>
                <a:blipFill>
                  <a:blip r:embed="rId28"/>
                  <a:stretch>
                    <a:fillRect l="-11111" r="-2222"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5" name="文本框 364">
                  <a:extLst>
                    <a:ext uri="{FF2B5EF4-FFF2-40B4-BE49-F238E27FC236}">
                      <a16:creationId xmlns:a16="http://schemas.microsoft.com/office/drawing/2014/main" id="{74C12599-EE58-4378-A808-83C954DD6D1B}"/>
                    </a:ext>
                  </a:extLst>
                </p:cNvPr>
                <p:cNvSpPr txBox="1"/>
                <p:nvPr/>
              </p:nvSpPr>
              <p:spPr>
                <a:xfrm>
                  <a:off x="683568" y="2197968"/>
                  <a:ext cx="3114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365" name="文本框 364">
                  <a:extLst>
                    <a:ext uri="{FF2B5EF4-FFF2-40B4-BE49-F238E27FC236}">
                      <a16:creationId xmlns:a16="http://schemas.microsoft.com/office/drawing/2014/main" id="{74C12599-EE58-4378-A808-83C954DD6D1B}"/>
                    </a:ext>
                  </a:extLst>
                </p:cNvPr>
                <p:cNvSpPr txBox="1">
                  <a:spLocks noRot="1" noChangeAspect="1" noMove="1" noResize="1" noEditPoints="1" noAdjustHandles="1" noChangeArrowheads="1" noChangeShapeType="1" noTextEdit="1"/>
                </p:cNvSpPr>
                <p:nvPr/>
              </p:nvSpPr>
              <p:spPr>
                <a:xfrm>
                  <a:off x="683568" y="2197968"/>
                  <a:ext cx="311496" cy="276999"/>
                </a:xfrm>
                <a:prstGeom prst="rect">
                  <a:avLst/>
                </a:prstGeom>
                <a:blipFill>
                  <a:blip r:embed="rId29"/>
                  <a:stretch>
                    <a:fillRect l="-15385" r="-3846"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6" name="文本框 365">
                  <a:extLst>
                    <a:ext uri="{FF2B5EF4-FFF2-40B4-BE49-F238E27FC236}">
                      <a16:creationId xmlns:a16="http://schemas.microsoft.com/office/drawing/2014/main" id="{1A45110E-EE18-4233-B5E0-9E72D35877CF}"/>
                    </a:ext>
                  </a:extLst>
                </p:cNvPr>
                <p:cNvSpPr txBox="1"/>
                <p:nvPr/>
              </p:nvSpPr>
              <p:spPr>
                <a:xfrm>
                  <a:off x="1499394" y="2197968"/>
                  <a:ext cx="3168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366" name="文本框 365">
                  <a:extLst>
                    <a:ext uri="{FF2B5EF4-FFF2-40B4-BE49-F238E27FC236}">
                      <a16:creationId xmlns:a16="http://schemas.microsoft.com/office/drawing/2014/main" id="{1A45110E-EE18-4233-B5E0-9E72D35877CF}"/>
                    </a:ext>
                  </a:extLst>
                </p:cNvPr>
                <p:cNvSpPr txBox="1">
                  <a:spLocks noRot="1" noChangeAspect="1" noMove="1" noResize="1" noEditPoints="1" noAdjustHandles="1" noChangeArrowheads="1" noChangeShapeType="1" noTextEdit="1"/>
                </p:cNvSpPr>
                <p:nvPr/>
              </p:nvSpPr>
              <p:spPr>
                <a:xfrm>
                  <a:off x="1499394" y="2197968"/>
                  <a:ext cx="316817" cy="276999"/>
                </a:xfrm>
                <a:prstGeom prst="rect">
                  <a:avLst/>
                </a:prstGeom>
                <a:blipFill>
                  <a:blip r:embed="rId30"/>
                  <a:stretch>
                    <a:fillRect l="-15385" r="-5769"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7" name="文本框 366">
                  <a:extLst>
                    <a:ext uri="{FF2B5EF4-FFF2-40B4-BE49-F238E27FC236}">
                      <a16:creationId xmlns:a16="http://schemas.microsoft.com/office/drawing/2014/main" id="{E8CCB3F2-BEA6-4C7E-9EDE-56290E6D5032}"/>
                    </a:ext>
                  </a:extLst>
                </p:cNvPr>
                <p:cNvSpPr txBox="1"/>
                <p:nvPr/>
              </p:nvSpPr>
              <p:spPr>
                <a:xfrm>
                  <a:off x="2365483" y="2197968"/>
                  <a:ext cx="3168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367" name="文本框 366">
                  <a:extLst>
                    <a:ext uri="{FF2B5EF4-FFF2-40B4-BE49-F238E27FC236}">
                      <a16:creationId xmlns:a16="http://schemas.microsoft.com/office/drawing/2014/main" id="{E8CCB3F2-BEA6-4C7E-9EDE-56290E6D5032}"/>
                    </a:ext>
                  </a:extLst>
                </p:cNvPr>
                <p:cNvSpPr txBox="1">
                  <a:spLocks noRot="1" noChangeAspect="1" noMove="1" noResize="1" noEditPoints="1" noAdjustHandles="1" noChangeArrowheads="1" noChangeShapeType="1" noTextEdit="1"/>
                </p:cNvSpPr>
                <p:nvPr/>
              </p:nvSpPr>
              <p:spPr>
                <a:xfrm>
                  <a:off x="2365483" y="2197968"/>
                  <a:ext cx="316817" cy="276999"/>
                </a:xfrm>
                <a:prstGeom prst="rect">
                  <a:avLst/>
                </a:prstGeom>
                <a:blipFill>
                  <a:blip r:embed="rId31"/>
                  <a:stretch>
                    <a:fillRect l="-15385" r="-5769"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8" name="文本框 367">
                  <a:extLst>
                    <a:ext uri="{FF2B5EF4-FFF2-40B4-BE49-F238E27FC236}">
                      <a16:creationId xmlns:a16="http://schemas.microsoft.com/office/drawing/2014/main" id="{41D4F009-8B29-4C4A-B737-CF29927ADCAF}"/>
                    </a:ext>
                  </a:extLst>
                </p:cNvPr>
                <p:cNvSpPr txBox="1"/>
                <p:nvPr/>
              </p:nvSpPr>
              <p:spPr>
                <a:xfrm>
                  <a:off x="3720460" y="2197968"/>
                  <a:ext cx="5168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m:oMathPara>
                  </a14:m>
                  <a:endParaRPr lang="zh-CN" altLang="en-US" dirty="0"/>
                </a:p>
              </p:txBody>
            </p:sp>
          </mc:Choice>
          <mc:Fallback xmlns="">
            <p:sp>
              <p:nvSpPr>
                <p:cNvPr id="368" name="文本框 367">
                  <a:extLst>
                    <a:ext uri="{FF2B5EF4-FFF2-40B4-BE49-F238E27FC236}">
                      <a16:creationId xmlns:a16="http://schemas.microsoft.com/office/drawing/2014/main" id="{41D4F009-8B29-4C4A-B737-CF29927ADCAF}"/>
                    </a:ext>
                  </a:extLst>
                </p:cNvPr>
                <p:cNvSpPr txBox="1">
                  <a:spLocks noRot="1" noChangeAspect="1" noMove="1" noResize="1" noEditPoints="1" noAdjustHandles="1" noChangeArrowheads="1" noChangeShapeType="1" noTextEdit="1"/>
                </p:cNvSpPr>
                <p:nvPr/>
              </p:nvSpPr>
              <p:spPr>
                <a:xfrm>
                  <a:off x="3720460" y="2197968"/>
                  <a:ext cx="516873" cy="276999"/>
                </a:xfrm>
                <a:prstGeom prst="rect">
                  <a:avLst/>
                </a:prstGeom>
                <a:blipFill>
                  <a:blip r:embed="rId32"/>
                  <a:stretch>
                    <a:fillRect l="-9524" r="-3571"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9" name="文本框 368">
                  <a:extLst>
                    <a:ext uri="{FF2B5EF4-FFF2-40B4-BE49-F238E27FC236}">
                      <a16:creationId xmlns:a16="http://schemas.microsoft.com/office/drawing/2014/main" id="{61453D80-D6FB-4994-891A-B4A9D3FBD030}"/>
                    </a:ext>
                  </a:extLst>
                </p:cNvPr>
                <p:cNvSpPr txBox="1"/>
                <p:nvPr/>
              </p:nvSpPr>
              <p:spPr>
                <a:xfrm>
                  <a:off x="4667022" y="2197968"/>
                  <a:ext cx="2972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369" name="文本框 368">
                  <a:extLst>
                    <a:ext uri="{FF2B5EF4-FFF2-40B4-BE49-F238E27FC236}">
                      <a16:creationId xmlns:a16="http://schemas.microsoft.com/office/drawing/2014/main" id="{61453D80-D6FB-4994-891A-B4A9D3FBD030}"/>
                    </a:ext>
                  </a:extLst>
                </p:cNvPr>
                <p:cNvSpPr txBox="1">
                  <a:spLocks noRot="1" noChangeAspect="1" noMove="1" noResize="1" noEditPoints="1" noAdjustHandles="1" noChangeArrowheads="1" noChangeShapeType="1" noTextEdit="1"/>
                </p:cNvSpPr>
                <p:nvPr/>
              </p:nvSpPr>
              <p:spPr>
                <a:xfrm>
                  <a:off x="4667022" y="2197968"/>
                  <a:ext cx="297261" cy="276999"/>
                </a:xfrm>
                <a:prstGeom prst="rect">
                  <a:avLst/>
                </a:prstGeom>
                <a:blipFill>
                  <a:blip r:embed="rId33"/>
                  <a:stretch>
                    <a:fillRect l="-18367" r="-2041"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0" name="文本框 369">
                  <a:extLst>
                    <a:ext uri="{FF2B5EF4-FFF2-40B4-BE49-F238E27FC236}">
                      <a16:creationId xmlns:a16="http://schemas.microsoft.com/office/drawing/2014/main" id="{8ED7223C-0B54-420A-B971-23FEF5EFE021}"/>
                    </a:ext>
                  </a:extLst>
                </p:cNvPr>
                <p:cNvSpPr txBox="1"/>
                <p:nvPr/>
              </p:nvSpPr>
              <p:spPr>
                <a:xfrm>
                  <a:off x="803089" y="4050741"/>
                  <a:ext cx="41973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h𝑥</m:t>
                            </m:r>
                          </m:sub>
                        </m:sSub>
                      </m:oMath>
                    </m:oMathPara>
                  </a14:m>
                  <a:endParaRPr lang="zh-CN" altLang="en-US" sz="1600" dirty="0"/>
                </a:p>
              </p:txBody>
            </p:sp>
          </mc:Choice>
          <mc:Fallback xmlns="">
            <p:sp>
              <p:nvSpPr>
                <p:cNvPr id="370" name="文本框 369">
                  <a:extLst>
                    <a:ext uri="{FF2B5EF4-FFF2-40B4-BE49-F238E27FC236}">
                      <a16:creationId xmlns:a16="http://schemas.microsoft.com/office/drawing/2014/main" id="{8ED7223C-0B54-420A-B971-23FEF5EFE021}"/>
                    </a:ext>
                  </a:extLst>
                </p:cNvPr>
                <p:cNvSpPr txBox="1">
                  <a:spLocks noRot="1" noChangeAspect="1" noMove="1" noResize="1" noEditPoints="1" noAdjustHandles="1" noChangeArrowheads="1" noChangeShapeType="1" noTextEdit="1"/>
                </p:cNvSpPr>
                <p:nvPr/>
              </p:nvSpPr>
              <p:spPr>
                <a:xfrm>
                  <a:off x="803089" y="4050741"/>
                  <a:ext cx="419730" cy="246221"/>
                </a:xfrm>
                <a:prstGeom prst="rect">
                  <a:avLst/>
                </a:prstGeom>
                <a:blipFill>
                  <a:blip r:embed="rId34"/>
                  <a:stretch>
                    <a:fillRect l="-8696" r="-1449" b="-170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1" name="文本框 370">
                  <a:extLst>
                    <a:ext uri="{FF2B5EF4-FFF2-40B4-BE49-F238E27FC236}">
                      <a16:creationId xmlns:a16="http://schemas.microsoft.com/office/drawing/2014/main" id="{A96A5309-A75D-43C7-B1DF-30FBD9983E22}"/>
                    </a:ext>
                  </a:extLst>
                </p:cNvPr>
                <p:cNvSpPr txBox="1"/>
                <p:nvPr/>
              </p:nvSpPr>
              <p:spPr>
                <a:xfrm>
                  <a:off x="1689102" y="4050741"/>
                  <a:ext cx="41973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h𝑥</m:t>
                            </m:r>
                          </m:sub>
                        </m:sSub>
                      </m:oMath>
                    </m:oMathPara>
                  </a14:m>
                  <a:endParaRPr lang="zh-CN" altLang="en-US" sz="1600" dirty="0"/>
                </a:p>
              </p:txBody>
            </p:sp>
          </mc:Choice>
          <mc:Fallback xmlns="">
            <p:sp>
              <p:nvSpPr>
                <p:cNvPr id="371" name="文本框 370">
                  <a:extLst>
                    <a:ext uri="{FF2B5EF4-FFF2-40B4-BE49-F238E27FC236}">
                      <a16:creationId xmlns:a16="http://schemas.microsoft.com/office/drawing/2014/main" id="{A96A5309-A75D-43C7-B1DF-30FBD9983E22}"/>
                    </a:ext>
                  </a:extLst>
                </p:cNvPr>
                <p:cNvSpPr txBox="1">
                  <a:spLocks noRot="1" noChangeAspect="1" noMove="1" noResize="1" noEditPoints="1" noAdjustHandles="1" noChangeArrowheads="1" noChangeShapeType="1" noTextEdit="1"/>
                </p:cNvSpPr>
                <p:nvPr/>
              </p:nvSpPr>
              <p:spPr>
                <a:xfrm>
                  <a:off x="1689102" y="4050741"/>
                  <a:ext cx="419730" cy="246221"/>
                </a:xfrm>
                <a:prstGeom prst="rect">
                  <a:avLst/>
                </a:prstGeom>
                <a:blipFill>
                  <a:blip r:embed="rId35"/>
                  <a:stretch>
                    <a:fillRect l="-8696" r="-1449" b="-170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2" name="文本框 371">
                  <a:extLst>
                    <a:ext uri="{FF2B5EF4-FFF2-40B4-BE49-F238E27FC236}">
                      <a16:creationId xmlns:a16="http://schemas.microsoft.com/office/drawing/2014/main" id="{DC285934-F5B2-4D9B-834C-AA714BDEA777}"/>
                    </a:ext>
                  </a:extLst>
                </p:cNvPr>
                <p:cNvSpPr txBox="1"/>
                <p:nvPr/>
              </p:nvSpPr>
              <p:spPr>
                <a:xfrm>
                  <a:off x="2538788" y="4050741"/>
                  <a:ext cx="41973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h𝑥</m:t>
                            </m:r>
                          </m:sub>
                        </m:sSub>
                      </m:oMath>
                    </m:oMathPara>
                  </a14:m>
                  <a:endParaRPr lang="zh-CN" altLang="en-US" sz="1600" dirty="0"/>
                </a:p>
              </p:txBody>
            </p:sp>
          </mc:Choice>
          <mc:Fallback xmlns="">
            <p:sp>
              <p:nvSpPr>
                <p:cNvPr id="372" name="文本框 371">
                  <a:extLst>
                    <a:ext uri="{FF2B5EF4-FFF2-40B4-BE49-F238E27FC236}">
                      <a16:creationId xmlns:a16="http://schemas.microsoft.com/office/drawing/2014/main" id="{DC285934-F5B2-4D9B-834C-AA714BDEA777}"/>
                    </a:ext>
                  </a:extLst>
                </p:cNvPr>
                <p:cNvSpPr txBox="1">
                  <a:spLocks noRot="1" noChangeAspect="1" noMove="1" noResize="1" noEditPoints="1" noAdjustHandles="1" noChangeArrowheads="1" noChangeShapeType="1" noTextEdit="1"/>
                </p:cNvSpPr>
                <p:nvPr/>
              </p:nvSpPr>
              <p:spPr>
                <a:xfrm>
                  <a:off x="2538788" y="4050741"/>
                  <a:ext cx="419730" cy="246221"/>
                </a:xfrm>
                <a:prstGeom prst="rect">
                  <a:avLst/>
                </a:prstGeom>
                <a:blipFill>
                  <a:blip r:embed="rId36"/>
                  <a:stretch>
                    <a:fillRect l="-10145" b="-170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3" name="文本框 372">
                  <a:extLst>
                    <a:ext uri="{FF2B5EF4-FFF2-40B4-BE49-F238E27FC236}">
                      <a16:creationId xmlns:a16="http://schemas.microsoft.com/office/drawing/2014/main" id="{92FA20DD-CFD3-4D5D-B305-225F9878223A}"/>
                    </a:ext>
                  </a:extLst>
                </p:cNvPr>
                <p:cNvSpPr txBox="1"/>
                <p:nvPr/>
              </p:nvSpPr>
              <p:spPr>
                <a:xfrm>
                  <a:off x="3908052" y="4050741"/>
                  <a:ext cx="41973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h𝑥</m:t>
                            </m:r>
                          </m:sub>
                        </m:sSub>
                      </m:oMath>
                    </m:oMathPara>
                  </a14:m>
                  <a:endParaRPr lang="zh-CN" altLang="en-US" sz="1600" dirty="0"/>
                </a:p>
              </p:txBody>
            </p:sp>
          </mc:Choice>
          <mc:Fallback xmlns="">
            <p:sp>
              <p:nvSpPr>
                <p:cNvPr id="373" name="文本框 372">
                  <a:extLst>
                    <a:ext uri="{FF2B5EF4-FFF2-40B4-BE49-F238E27FC236}">
                      <a16:creationId xmlns:a16="http://schemas.microsoft.com/office/drawing/2014/main" id="{92FA20DD-CFD3-4D5D-B305-225F9878223A}"/>
                    </a:ext>
                  </a:extLst>
                </p:cNvPr>
                <p:cNvSpPr txBox="1">
                  <a:spLocks noRot="1" noChangeAspect="1" noMove="1" noResize="1" noEditPoints="1" noAdjustHandles="1" noChangeArrowheads="1" noChangeShapeType="1" noTextEdit="1"/>
                </p:cNvSpPr>
                <p:nvPr/>
              </p:nvSpPr>
              <p:spPr>
                <a:xfrm>
                  <a:off x="3908052" y="4050741"/>
                  <a:ext cx="419730" cy="246221"/>
                </a:xfrm>
                <a:prstGeom prst="rect">
                  <a:avLst/>
                </a:prstGeom>
                <a:blipFill>
                  <a:blip r:embed="rId35"/>
                  <a:stretch>
                    <a:fillRect l="-8696" r="-1449" b="-170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4" name="文本框 373">
                  <a:extLst>
                    <a:ext uri="{FF2B5EF4-FFF2-40B4-BE49-F238E27FC236}">
                      <a16:creationId xmlns:a16="http://schemas.microsoft.com/office/drawing/2014/main" id="{599693B4-FF1F-4993-9AAD-A72C2FD3601E}"/>
                    </a:ext>
                  </a:extLst>
                </p:cNvPr>
                <p:cNvSpPr txBox="1"/>
                <p:nvPr/>
              </p:nvSpPr>
              <p:spPr>
                <a:xfrm>
                  <a:off x="4895757" y="4050741"/>
                  <a:ext cx="41973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h𝑥</m:t>
                            </m:r>
                          </m:sub>
                        </m:sSub>
                      </m:oMath>
                    </m:oMathPara>
                  </a14:m>
                  <a:endParaRPr lang="zh-CN" altLang="en-US" sz="1600" dirty="0"/>
                </a:p>
              </p:txBody>
            </p:sp>
          </mc:Choice>
          <mc:Fallback xmlns="">
            <p:sp>
              <p:nvSpPr>
                <p:cNvPr id="374" name="文本框 373">
                  <a:extLst>
                    <a:ext uri="{FF2B5EF4-FFF2-40B4-BE49-F238E27FC236}">
                      <a16:creationId xmlns:a16="http://schemas.microsoft.com/office/drawing/2014/main" id="{599693B4-FF1F-4993-9AAD-A72C2FD3601E}"/>
                    </a:ext>
                  </a:extLst>
                </p:cNvPr>
                <p:cNvSpPr txBox="1">
                  <a:spLocks noRot="1" noChangeAspect="1" noMove="1" noResize="1" noEditPoints="1" noAdjustHandles="1" noChangeArrowheads="1" noChangeShapeType="1" noTextEdit="1"/>
                </p:cNvSpPr>
                <p:nvPr/>
              </p:nvSpPr>
              <p:spPr>
                <a:xfrm>
                  <a:off x="4895757" y="4050741"/>
                  <a:ext cx="419730" cy="246221"/>
                </a:xfrm>
                <a:prstGeom prst="rect">
                  <a:avLst/>
                </a:prstGeom>
                <a:blipFill>
                  <a:blip r:embed="rId37"/>
                  <a:stretch>
                    <a:fillRect l="-8696" r="-1449" b="-170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5" name="文本框 374">
                  <a:extLst>
                    <a:ext uri="{FF2B5EF4-FFF2-40B4-BE49-F238E27FC236}">
                      <a16:creationId xmlns:a16="http://schemas.microsoft.com/office/drawing/2014/main" id="{0715427E-158C-401E-AEC4-90A1184236CC}"/>
                    </a:ext>
                  </a:extLst>
                </p:cNvPr>
                <p:cNvSpPr txBox="1"/>
                <p:nvPr/>
              </p:nvSpPr>
              <p:spPr>
                <a:xfrm>
                  <a:off x="2725141" y="3128231"/>
                  <a:ext cx="42428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hh</m:t>
                            </m:r>
                          </m:sub>
                        </m:sSub>
                      </m:oMath>
                    </m:oMathPara>
                  </a14:m>
                  <a:endParaRPr lang="zh-CN" altLang="en-US" sz="1600" dirty="0"/>
                </a:p>
              </p:txBody>
            </p:sp>
          </mc:Choice>
          <mc:Fallback xmlns="">
            <p:sp>
              <p:nvSpPr>
                <p:cNvPr id="375" name="文本框 374">
                  <a:extLst>
                    <a:ext uri="{FF2B5EF4-FFF2-40B4-BE49-F238E27FC236}">
                      <a16:creationId xmlns:a16="http://schemas.microsoft.com/office/drawing/2014/main" id="{0715427E-158C-401E-AEC4-90A1184236CC}"/>
                    </a:ext>
                  </a:extLst>
                </p:cNvPr>
                <p:cNvSpPr txBox="1">
                  <a:spLocks noRot="1" noChangeAspect="1" noMove="1" noResize="1" noEditPoints="1" noAdjustHandles="1" noChangeArrowheads="1" noChangeShapeType="1" noTextEdit="1"/>
                </p:cNvSpPr>
                <p:nvPr/>
              </p:nvSpPr>
              <p:spPr>
                <a:xfrm>
                  <a:off x="2725141" y="3128231"/>
                  <a:ext cx="424283" cy="246221"/>
                </a:xfrm>
                <a:prstGeom prst="rect">
                  <a:avLst/>
                </a:prstGeom>
                <a:blipFill>
                  <a:blip r:embed="rId38"/>
                  <a:stretch>
                    <a:fillRect l="-8571" r="-1429" b="-17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6" name="文本框 375">
                  <a:extLst>
                    <a:ext uri="{FF2B5EF4-FFF2-40B4-BE49-F238E27FC236}">
                      <a16:creationId xmlns:a16="http://schemas.microsoft.com/office/drawing/2014/main" id="{6431274B-0254-4F20-B48C-EF3DEEE031AA}"/>
                    </a:ext>
                  </a:extLst>
                </p:cNvPr>
                <p:cNvSpPr txBox="1"/>
                <p:nvPr/>
              </p:nvSpPr>
              <p:spPr>
                <a:xfrm>
                  <a:off x="117236" y="3122753"/>
                  <a:ext cx="42428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hh</m:t>
                            </m:r>
                          </m:sub>
                        </m:sSub>
                      </m:oMath>
                    </m:oMathPara>
                  </a14:m>
                  <a:endParaRPr lang="zh-CN" altLang="en-US" sz="1600" dirty="0"/>
                </a:p>
              </p:txBody>
            </p:sp>
          </mc:Choice>
          <mc:Fallback xmlns="">
            <p:sp>
              <p:nvSpPr>
                <p:cNvPr id="376" name="文本框 375">
                  <a:extLst>
                    <a:ext uri="{FF2B5EF4-FFF2-40B4-BE49-F238E27FC236}">
                      <a16:creationId xmlns:a16="http://schemas.microsoft.com/office/drawing/2014/main" id="{6431274B-0254-4F20-B48C-EF3DEEE031AA}"/>
                    </a:ext>
                  </a:extLst>
                </p:cNvPr>
                <p:cNvSpPr txBox="1">
                  <a:spLocks noRot="1" noChangeAspect="1" noMove="1" noResize="1" noEditPoints="1" noAdjustHandles="1" noChangeArrowheads="1" noChangeShapeType="1" noTextEdit="1"/>
                </p:cNvSpPr>
                <p:nvPr/>
              </p:nvSpPr>
              <p:spPr>
                <a:xfrm>
                  <a:off x="117236" y="3122753"/>
                  <a:ext cx="424283" cy="246221"/>
                </a:xfrm>
                <a:prstGeom prst="rect">
                  <a:avLst/>
                </a:prstGeom>
                <a:blipFill>
                  <a:blip r:embed="rId39"/>
                  <a:stretch>
                    <a:fillRect l="-10145" r="-1449" b="-17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7" name="文本框 376">
                  <a:extLst>
                    <a:ext uri="{FF2B5EF4-FFF2-40B4-BE49-F238E27FC236}">
                      <a16:creationId xmlns:a16="http://schemas.microsoft.com/office/drawing/2014/main" id="{7EB8B245-2539-4DAD-B5D9-505A102D83A0}"/>
                    </a:ext>
                  </a:extLst>
                </p:cNvPr>
                <p:cNvSpPr txBox="1"/>
                <p:nvPr/>
              </p:nvSpPr>
              <p:spPr>
                <a:xfrm>
                  <a:off x="1006475" y="3108526"/>
                  <a:ext cx="42428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hh</m:t>
                            </m:r>
                          </m:sub>
                        </m:sSub>
                      </m:oMath>
                    </m:oMathPara>
                  </a14:m>
                  <a:endParaRPr lang="zh-CN" altLang="en-US" sz="1600" dirty="0"/>
                </a:p>
              </p:txBody>
            </p:sp>
          </mc:Choice>
          <mc:Fallback xmlns="">
            <p:sp>
              <p:nvSpPr>
                <p:cNvPr id="377" name="文本框 376">
                  <a:extLst>
                    <a:ext uri="{FF2B5EF4-FFF2-40B4-BE49-F238E27FC236}">
                      <a16:creationId xmlns:a16="http://schemas.microsoft.com/office/drawing/2014/main" id="{7EB8B245-2539-4DAD-B5D9-505A102D83A0}"/>
                    </a:ext>
                  </a:extLst>
                </p:cNvPr>
                <p:cNvSpPr txBox="1">
                  <a:spLocks noRot="1" noChangeAspect="1" noMove="1" noResize="1" noEditPoints="1" noAdjustHandles="1" noChangeArrowheads="1" noChangeShapeType="1" noTextEdit="1"/>
                </p:cNvSpPr>
                <p:nvPr/>
              </p:nvSpPr>
              <p:spPr>
                <a:xfrm>
                  <a:off x="1006475" y="3108526"/>
                  <a:ext cx="424283" cy="246221"/>
                </a:xfrm>
                <a:prstGeom prst="rect">
                  <a:avLst/>
                </a:prstGeom>
                <a:blipFill>
                  <a:blip r:embed="rId40"/>
                  <a:stretch>
                    <a:fillRect l="-8571" r="-1429" b="-17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8" name="文本框 377">
                  <a:extLst>
                    <a:ext uri="{FF2B5EF4-FFF2-40B4-BE49-F238E27FC236}">
                      <a16:creationId xmlns:a16="http://schemas.microsoft.com/office/drawing/2014/main" id="{6EDFDC1D-8CB5-4618-9B9F-C17D87FD6EB2}"/>
                    </a:ext>
                  </a:extLst>
                </p:cNvPr>
                <p:cNvSpPr txBox="1"/>
                <p:nvPr/>
              </p:nvSpPr>
              <p:spPr>
                <a:xfrm>
                  <a:off x="4124325" y="3131052"/>
                  <a:ext cx="42428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hh</m:t>
                            </m:r>
                          </m:sub>
                        </m:sSub>
                      </m:oMath>
                    </m:oMathPara>
                  </a14:m>
                  <a:endParaRPr lang="zh-CN" altLang="en-US" sz="1600" dirty="0"/>
                </a:p>
              </p:txBody>
            </p:sp>
          </mc:Choice>
          <mc:Fallback xmlns="">
            <p:sp>
              <p:nvSpPr>
                <p:cNvPr id="378" name="文本框 377">
                  <a:extLst>
                    <a:ext uri="{FF2B5EF4-FFF2-40B4-BE49-F238E27FC236}">
                      <a16:creationId xmlns:a16="http://schemas.microsoft.com/office/drawing/2014/main" id="{6EDFDC1D-8CB5-4618-9B9F-C17D87FD6EB2}"/>
                    </a:ext>
                  </a:extLst>
                </p:cNvPr>
                <p:cNvSpPr txBox="1">
                  <a:spLocks noRot="1" noChangeAspect="1" noMove="1" noResize="1" noEditPoints="1" noAdjustHandles="1" noChangeArrowheads="1" noChangeShapeType="1" noTextEdit="1"/>
                </p:cNvSpPr>
                <p:nvPr/>
              </p:nvSpPr>
              <p:spPr>
                <a:xfrm>
                  <a:off x="4124325" y="3131052"/>
                  <a:ext cx="424283" cy="246221"/>
                </a:xfrm>
                <a:prstGeom prst="rect">
                  <a:avLst/>
                </a:prstGeom>
                <a:blipFill>
                  <a:blip r:embed="rId41"/>
                  <a:stretch>
                    <a:fillRect l="-10145" r="-1449" b="-170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9" name="文本框 378">
                  <a:extLst>
                    <a:ext uri="{FF2B5EF4-FFF2-40B4-BE49-F238E27FC236}">
                      <a16:creationId xmlns:a16="http://schemas.microsoft.com/office/drawing/2014/main" id="{D60BE506-9A42-48E7-9907-A24EA3694F8B}"/>
                    </a:ext>
                  </a:extLst>
                </p:cNvPr>
                <p:cNvSpPr txBox="1"/>
                <p:nvPr/>
              </p:nvSpPr>
              <p:spPr>
                <a:xfrm>
                  <a:off x="1838916" y="3122752"/>
                  <a:ext cx="42428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hh</m:t>
                            </m:r>
                          </m:sub>
                        </m:sSub>
                      </m:oMath>
                    </m:oMathPara>
                  </a14:m>
                  <a:endParaRPr lang="zh-CN" altLang="en-US" sz="1600" dirty="0"/>
                </a:p>
              </p:txBody>
            </p:sp>
          </mc:Choice>
          <mc:Fallback xmlns="">
            <p:sp>
              <p:nvSpPr>
                <p:cNvPr id="379" name="文本框 378">
                  <a:extLst>
                    <a:ext uri="{FF2B5EF4-FFF2-40B4-BE49-F238E27FC236}">
                      <a16:creationId xmlns:a16="http://schemas.microsoft.com/office/drawing/2014/main" id="{D60BE506-9A42-48E7-9907-A24EA3694F8B}"/>
                    </a:ext>
                  </a:extLst>
                </p:cNvPr>
                <p:cNvSpPr txBox="1">
                  <a:spLocks noRot="1" noChangeAspect="1" noMove="1" noResize="1" noEditPoints="1" noAdjustHandles="1" noChangeArrowheads="1" noChangeShapeType="1" noTextEdit="1"/>
                </p:cNvSpPr>
                <p:nvPr/>
              </p:nvSpPr>
              <p:spPr>
                <a:xfrm>
                  <a:off x="1838916" y="3122752"/>
                  <a:ext cx="424283" cy="246221"/>
                </a:xfrm>
                <a:prstGeom prst="rect">
                  <a:avLst/>
                </a:prstGeom>
                <a:blipFill>
                  <a:blip r:embed="rId42"/>
                  <a:stretch>
                    <a:fillRect l="-10000" b="-17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0" name="文本框 379">
                  <a:extLst>
                    <a:ext uri="{FF2B5EF4-FFF2-40B4-BE49-F238E27FC236}">
                      <a16:creationId xmlns:a16="http://schemas.microsoft.com/office/drawing/2014/main" id="{913AE3E6-B13F-4540-84C7-244442BF7F35}"/>
                    </a:ext>
                  </a:extLst>
                </p:cNvPr>
                <p:cNvSpPr txBox="1"/>
                <p:nvPr/>
              </p:nvSpPr>
              <p:spPr>
                <a:xfrm>
                  <a:off x="3326244" y="3135272"/>
                  <a:ext cx="42428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hh</m:t>
                            </m:r>
                          </m:sub>
                        </m:sSub>
                      </m:oMath>
                    </m:oMathPara>
                  </a14:m>
                  <a:endParaRPr lang="zh-CN" altLang="en-US" sz="1600" dirty="0"/>
                </a:p>
              </p:txBody>
            </p:sp>
          </mc:Choice>
          <mc:Fallback xmlns="">
            <p:sp>
              <p:nvSpPr>
                <p:cNvPr id="380" name="文本框 379">
                  <a:extLst>
                    <a:ext uri="{FF2B5EF4-FFF2-40B4-BE49-F238E27FC236}">
                      <a16:creationId xmlns:a16="http://schemas.microsoft.com/office/drawing/2014/main" id="{913AE3E6-B13F-4540-84C7-244442BF7F35}"/>
                    </a:ext>
                  </a:extLst>
                </p:cNvPr>
                <p:cNvSpPr txBox="1">
                  <a:spLocks noRot="1" noChangeAspect="1" noMove="1" noResize="1" noEditPoints="1" noAdjustHandles="1" noChangeArrowheads="1" noChangeShapeType="1" noTextEdit="1"/>
                </p:cNvSpPr>
                <p:nvPr/>
              </p:nvSpPr>
              <p:spPr>
                <a:xfrm>
                  <a:off x="3326244" y="3135272"/>
                  <a:ext cx="424283" cy="246221"/>
                </a:xfrm>
                <a:prstGeom prst="rect">
                  <a:avLst/>
                </a:prstGeom>
                <a:blipFill>
                  <a:blip r:embed="rId43"/>
                  <a:stretch>
                    <a:fillRect l="-10000"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1" name="文本框 380">
                  <a:extLst>
                    <a:ext uri="{FF2B5EF4-FFF2-40B4-BE49-F238E27FC236}">
                      <a16:creationId xmlns:a16="http://schemas.microsoft.com/office/drawing/2014/main" id="{A2BF7612-6948-4B8D-B905-F2198550C11D}"/>
                    </a:ext>
                  </a:extLst>
                </p:cNvPr>
                <p:cNvSpPr txBox="1"/>
                <p:nvPr/>
              </p:nvSpPr>
              <p:spPr>
                <a:xfrm>
                  <a:off x="371673" y="2712338"/>
                  <a:ext cx="425886" cy="265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𝑦h</m:t>
                            </m:r>
                          </m:sub>
                        </m:sSub>
                      </m:oMath>
                    </m:oMathPara>
                  </a14:m>
                  <a:endParaRPr lang="zh-CN" altLang="en-US" sz="1600" dirty="0"/>
                </a:p>
              </p:txBody>
            </p:sp>
          </mc:Choice>
          <mc:Fallback xmlns="">
            <p:sp>
              <p:nvSpPr>
                <p:cNvPr id="381" name="文本框 380">
                  <a:extLst>
                    <a:ext uri="{FF2B5EF4-FFF2-40B4-BE49-F238E27FC236}">
                      <a16:creationId xmlns:a16="http://schemas.microsoft.com/office/drawing/2014/main" id="{A2BF7612-6948-4B8D-B905-F2198550C11D}"/>
                    </a:ext>
                  </a:extLst>
                </p:cNvPr>
                <p:cNvSpPr txBox="1">
                  <a:spLocks noRot="1" noChangeAspect="1" noMove="1" noResize="1" noEditPoints="1" noAdjustHandles="1" noChangeArrowheads="1" noChangeShapeType="1" noTextEdit="1"/>
                </p:cNvSpPr>
                <p:nvPr/>
              </p:nvSpPr>
              <p:spPr>
                <a:xfrm>
                  <a:off x="371673" y="2712338"/>
                  <a:ext cx="425886" cy="265650"/>
                </a:xfrm>
                <a:prstGeom prst="rect">
                  <a:avLst/>
                </a:prstGeom>
                <a:blipFill>
                  <a:blip r:embed="rId44"/>
                  <a:stretch>
                    <a:fillRect l="-8571" r="-4286" b="-279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2" name="文本框 381">
                  <a:extLst>
                    <a:ext uri="{FF2B5EF4-FFF2-40B4-BE49-F238E27FC236}">
                      <a16:creationId xmlns:a16="http://schemas.microsoft.com/office/drawing/2014/main" id="{BC583BB1-DB5A-433C-9C0E-C802673C146C}"/>
                    </a:ext>
                  </a:extLst>
                </p:cNvPr>
                <p:cNvSpPr txBox="1"/>
                <p:nvPr/>
              </p:nvSpPr>
              <p:spPr>
                <a:xfrm>
                  <a:off x="1221178" y="2712338"/>
                  <a:ext cx="425886" cy="265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𝑦h</m:t>
                            </m:r>
                          </m:sub>
                        </m:sSub>
                      </m:oMath>
                    </m:oMathPara>
                  </a14:m>
                  <a:endParaRPr lang="zh-CN" altLang="en-US" sz="1600" dirty="0"/>
                </a:p>
              </p:txBody>
            </p:sp>
          </mc:Choice>
          <mc:Fallback xmlns="">
            <p:sp>
              <p:nvSpPr>
                <p:cNvPr id="382" name="文本框 381">
                  <a:extLst>
                    <a:ext uri="{FF2B5EF4-FFF2-40B4-BE49-F238E27FC236}">
                      <a16:creationId xmlns:a16="http://schemas.microsoft.com/office/drawing/2014/main" id="{BC583BB1-DB5A-433C-9C0E-C802673C146C}"/>
                    </a:ext>
                  </a:extLst>
                </p:cNvPr>
                <p:cNvSpPr txBox="1">
                  <a:spLocks noRot="1" noChangeAspect="1" noMove="1" noResize="1" noEditPoints="1" noAdjustHandles="1" noChangeArrowheads="1" noChangeShapeType="1" noTextEdit="1"/>
                </p:cNvSpPr>
                <p:nvPr/>
              </p:nvSpPr>
              <p:spPr>
                <a:xfrm>
                  <a:off x="1221178" y="2712338"/>
                  <a:ext cx="425886" cy="265650"/>
                </a:xfrm>
                <a:prstGeom prst="rect">
                  <a:avLst/>
                </a:prstGeom>
                <a:blipFill>
                  <a:blip r:embed="rId45"/>
                  <a:stretch>
                    <a:fillRect l="-10145" r="-5797" b="-279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3" name="文本框 382">
                  <a:extLst>
                    <a:ext uri="{FF2B5EF4-FFF2-40B4-BE49-F238E27FC236}">
                      <a16:creationId xmlns:a16="http://schemas.microsoft.com/office/drawing/2014/main" id="{84195F30-22A8-4DB0-A2EB-E68B995982DE}"/>
                    </a:ext>
                  </a:extLst>
                </p:cNvPr>
                <p:cNvSpPr txBox="1"/>
                <p:nvPr/>
              </p:nvSpPr>
              <p:spPr>
                <a:xfrm>
                  <a:off x="2058175" y="2712338"/>
                  <a:ext cx="425886" cy="265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𝑦h</m:t>
                            </m:r>
                          </m:sub>
                        </m:sSub>
                      </m:oMath>
                    </m:oMathPara>
                  </a14:m>
                  <a:endParaRPr lang="zh-CN" altLang="en-US" sz="1600" dirty="0"/>
                </a:p>
              </p:txBody>
            </p:sp>
          </mc:Choice>
          <mc:Fallback xmlns="">
            <p:sp>
              <p:nvSpPr>
                <p:cNvPr id="383" name="文本框 382">
                  <a:extLst>
                    <a:ext uri="{FF2B5EF4-FFF2-40B4-BE49-F238E27FC236}">
                      <a16:creationId xmlns:a16="http://schemas.microsoft.com/office/drawing/2014/main" id="{84195F30-22A8-4DB0-A2EB-E68B995982DE}"/>
                    </a:ext>
                  </a:extLst>
                </p:cNvPr>
                <p:cNvSpPr txBox="1">
                  <a:spLocks noRot="1" noChangeAspect="1" noMove="1" noResize="1" noEditPoints="1" noAdjustHandles="1" noChangeArrowheads="1" noChangeShapeType="1" noTextEdit="1"/>
                </p:cNvSpPr>
                <p:nvPr/>
              </p:nvSpPr>
              <p:spPr>
                <a:xfrm>
                  <a:off x="2058175" y="2712338"/>
                  <a:ext cx="425886" cy="265650"/>
                </a:xfrm>
                <a:prstGeom prst="rect">
                  <a:avLst/>
                </a:prstGeom>
                <a:blipFill>
                  <a:blip r:embed="rId46"/>
                  <a:stretch>
                    <a:fillRect l="-10000" r="-4286" b="-279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4" name="文本框 383">
                  <a:extLst>
                    <a:ext uri="{FF2B5EF4-FFF2-40B4-BE49-F238E27FC236}">
                      <a16:creationId xmlns:a16="http://schemas.microsoft.com/office/drawing/2014/main" id="{14F62F9F-2B49-4D77-8E04-4B921519935A}"/>
                    </a:ext>
                  </a:extLst>
                </p:cNvPr>
                <p:cNvSpPr txBox="1"/>
                <p:nvPr/>
              </p:nvSpPr>
              <p:spPr>
                <a:xfrm>
                  <a:off x="3447743" y="2712338"/>
                  <a:ext cx="425886" cy="265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𝑦h</m:t>
                            </m:r>
                          </m:sub>
                        </m:sSub>
                      </m:oMath>
                    </m:oMathPara>
                  </a14:m>
                  <a:endParaRPr lang="zh-CN" altLang="en-US" sz="1600" dirty="0"/>
                </a:p>
              </p:txBody>
            </p:sp>
          </mc:Choice>
          <mc:Fallback xmlns="">
            <p:sp>
              <p:nvSpPr>
                <p:cNvPr id="384" name="文本框 383">
                  <a:extLst>
                    <a:ext uri="{FF2B5EF4-FFF2-40B4-BE49-F238E27FC236}">
                      <a16:creationId xmlns:a16="http://schemas.microsoft.com/office/drawing/2014/main" id="{14F62F9F-2B49-4D77-8E04-4B921519935A}"/>
                    </a:ext>
                  </a:extLst>
                </p:cNvPr>
                <p:cNvSpPr txBox="1">
                  <a:spLocks noRot="1" noChangeAspect="1" noMove="1" noResize="1" noEditPoints="1" noAdjustHandles="1" noChangeArrowheads="1" noChangeShapeType="1" noTextEdit="1"/>
                </p:cNvSpPr>
                <p:nvPr/>
              </p:nvSpPr>
              <p:spPr>
                <a:xfrm>
                  <a:off x="3447743" y="2712338"/>
                  <a:ext cx="425886" cy="265650"/>
                </a:xfrm>
                <a:prstGeom prst="rect">
                  <a:avLst/>
                </a:prstGeom>
                <a:blipFill>
                  <a:blip r:embed="rId47"/>
                  <a:stretch>
                    <a:fillRect l="-10000" r="-4286" b="-279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5" name="文本框 384">
                  <a:extLst>
                    <a:ext uri="{FF2B5EF4-FFF2-40B4-BE49-F238E27FC236}">
                      <a16:creationId xmlns:a16="http://schemas.microsoft.com/office/drawing/2014/main" id="{DDAAE477-FE1F-4983-B3D8-ACF49B21C710}"/>
                    </a:ext>
                  </a:extLst>
                </p:cNvPr>
                <p:cNvSpPr txBox="1"/>
                <p:nvPr/>
              </p:nvSpPr>
              <p:spPr>
                <a:xfrm>
                  <a:off x="4389461" y="2712338"/>
                  <a:ext cx="425886" cy="265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𝑦h</m:t>
                            </m:r>
                          </m:sub>
                        </m:sSub>
                      </m:oMath>
                    </m:oMathPara>
                  </a14:m>
                  <a:endParaRPr lang="zh-CN" altLang="en-US" sz="1600" dirty="0"/>
                </a:p>
              </p:txBody>
            </p:sp>
          </mc:Choice>
          <mc:Fallback xmlns="">
            <p:sp>
              <p:nvSpPr>
                <p:cNvPr id="385" name="文本框 384">
                  <a:extLst>
                    <a:ext uri="{FF2B5EF4-FFF2-40B4-BE49-F238E27FC236}">
                      <a16:creationId xmlns:a16="http://schemas.microsoft.com/office/drawing/2014/main" id="{DDAAE477-FE1F-4983-B3D8-ACF49B21C710}"/>
                    </a:ext>
                  </a:extLst>
                </p:cNvPr>
                <p:cNvSpPr txBox="1">
                  <a:spLocks noRot="1" noChangeAspect="1" noMove="1" noResize="1" noEditPoints="1" noAdjustHandles="1" noChangeArrowheads="1" noChangeShapeType="1" noTextEdit="1"/>
                </p:cNvSpPr>
                <p:nvPr/>
              </p:nvSpPr>
              <p:spPr>
                <a:xfrm>
                  <a:off x="4389461" y="2712338"/>
                  <a:ext cx="425886" cy="265650"/>
                </a:xfrm>
                <a:prstGeom prst="rect">
                  <a:avLst/>
                </a:prstGeom>
                <a:blipFill>
                  <a:blip r:embed="rId48"/>
                  <a:stretch>
                    <a:fillRect l="-8571" r="-4286" b="-2790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89" name="文本框 388">
                <a:extLst>
                  <a:ext uri="{FF2B5EF4-FFF2-40B4-BE49-F238E27FC236}">
                    <a16:creationId xmlns:a16="http://schemas.microsoft.com/office/drawing/2014/main" id="{223204C6-EE90-4135-A824-1D35B13AD788}"/>
                  </a:ext>
                </a:extLst>
              </p:cNvPr>
              <p:cNvSpPr txBox="1"/>
              <p:nvPr/>
            </p:nvSpPr>
            <p:spPr>
              <a:xfrm>
                <a:off x="2897852" y="4661461"/>
                <a:ext cx="2300117" cy="5992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𝑡</m:t>
                      </m:r>
                      <m:r>
                        <a:rPr lang="en-US" altLang="zh-CN"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𝑡</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𝛿</m:t>
                              </m:r>
                              <m:r>
                                <a:rPr lang="en-US" altLang="zh-CN" i="1">
                                  <a:latin typeface="Cambria Math" panose="02040503050406030204" pitchFamily="18" charset="0"/>
                                </a:rPr>
                                <m:t>𝑊</m:t>
                              </m:r>
                            </m:e>
                            <m:sub>
                              <m:r>
                                <a:rPr lang="en-US" altLang="zh-CN" b="0" i="1" smtClean="0">
                                  <a:latin typeface="Cambria Math" panose="02040503050406030204" pitchFamily="18" charset="0"/>
                                </a:rPr>
                                <m:t>𝑥</m:t>
                              </m:r>
                              <m:r>
                                <a:rPr lang="en-US" altLang="zh-CN" i="1">
                                  <a:latin typeface="Cambria Math" panose="02040503050406030204" pitchFamily="18" charset="0"/>
                                </a:rPr>
                                <m:t>h</m:t>
                              </m:r>
                            </m:sub>
                          </m:sSub>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𝑡</m:t>
                              </m:r>
                            </m:sub>
                          </m:sSub>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𝑂</m:t>
                              </m:r>
                            </m:e>
                            <m:sup>
                              <m:r>
                                <a:rPr lang="en-US" altLang="zh-CN" i="1">
                                  <a:latin typeface="Cambria Math" panose="02040503050406030204" pitchFamily="18" charset="0"/>
                                </a:rPr>
                                <m:t>𝑡</m:t>
                              </m:r>
                            </m:sup>
                          </m:sSup>
                        </m:den>
                      </m:f>
                      <m:f>
                        <m:fPr>
                          <m:ctrlPr>
                            <a:rPr lang="en-US" altLang="zh-CN" i="1">
                              <a:latin typeface="Cambria Math" panose="02040503050406030204" pitchFamily="18" charset="0"/>
                            </a:rPr>
                          </m:ctrlPr>
                        </m:fPr>
                        <m:num>
                          <m:r>
                            <a:rPr lang="zh-CN" altLang="en-US" i="1">
                              <a:latin typeface="Cambria Math" panose="02040503050406030204" pitchFamily="18" charset="0"/>
                            </a:rPr>
                            <m:t>𝛿</m:t>
                          </m:r>
                          <m:sSup>
                            <m:sSupPr>
                              <m:ctrlPr>
                                <a:rPr lang="en-US" altLang="zh-CN" i="1">
                                  <a:latin typeface="Cambria Math" panose="02040503050406030204" pitchFamily="18" charset="0"/>
                                </a:rPr>
                              </m:ctrlPr>
                            </m:sSupPr>
                            <m:e>
                              <m:r>
                                <a:rPr lang="en-US" altLang="zh-CN" i="1">
                                  <a:latin typeface="Cambria Math" panose="02040503050406030204" pitchFamily="18" charset="0"/>
                                </a:rPr>
                                <m:t>𝑂</m:t>
                              </m:r>
                            </m:e>
                            <m:sup>
                              <m:r>
                                <a:rPr lang="en-US" altLang="zh-CN" i="1">
                                  <a:latin typeface="Cambria Math" panose="02040503050406030204" pitchFamily="18" charset="0"/>
                                </a:rPr>
                                <m:t>𝑡</m:t>
                              </m:r>
                            </m:sup>
                          </m:sSup>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den>
                      </m:f>
                      <m:f>
                        <m:fPr>
                          <m:ctrlPr>
                            <a:rPr lang="en-US" altLang="zh-CN" i="1">
                              <a:latin typeface="Cambria Math" panose="02040503050406030204" pitchFamily="18" charset="0"/>
                            </a:rPr>
                          </m:ctrlPr>
                        </m:fPr>
                        <m:num>
                          <m: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𝑥</m:t>
                              </m:r>
                              <m:r>
                                <a:rPr lang="en-US" altLang="zh-CN" i="1">
                                  <a:latin typeface="Cambria Math" panose="02040503050406030204" pitchFamily="18" charset="0"/>
                                </a:rPr>
                                <m:t>h</m:t>
                              </m:r>
                            </m:sub>
                          </m:sSub>
                        </m:den>
                      </m:f>
                    </m:oMath>
                  </m:oMathPara>
                </a14:m>
                <a:endParaRPr lang="zh-CN" altLang="en-US" dirty="0"/>
              </a:p>
            </p:txBody>
          </p:sp>
        </mc:Choice>
        <mc:Fallback xmlns="">
          <p:sp>
            <p:nvSpPr>
              <p:cNvPr id="389" name="文本框 388">
                <a:extLst>
                  <a:ext uri="{FF2B5EF4-FFF2-40B4-BE49-F238E27FC236}">
                    <a16:creationId xmlns:a16="http://schemas.microsoft.com/office/drawing/2014/main" id="{223204C6-EE90-4135-A824-1D35B13AD788}"/>
                  </a:ext>
                </a:extLst>
              </p:cNvPr>
              <p:cNvSpPr txBox="1">
                <a:spLocks noRot="1" noChangeAspect="1" noMove="1" noResize="1" noEditPoints="1" noAdjustHandles="1" noChangeArrowheads="1" noChangeShapeType="1" noTextEdit="1"/>
              </p:cNvSpPr>
              <p:nvPr/>
            </p:nvSpPr>
            <p:spPr>
              <a:xfrm>
                <a:off x="2897852" y="4661461"/>
                <a:ext cx="2300117" cy="599203"/>
              </a:xfrm>
              <a:prstGeom prst="rect">
                <a:avLst/>
              </a:prstGeom>
              <a:blipFill>
                <a:blip r:embed="rId4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0" name="文本框 389">
                <a:extLst>
                  <a:ext uri="{FF2B5EF4-FFF2-40B4-BE49-F238E27FC236}">
                    <a16:creationId xmlns:a16="http://schemas.microsoft.com/office/drawing/2014/main" id="{A45C7B98-60C0-4D61-A47B-70A66B8207F5}"/>
                  </a:ext>
                </a:extLst>
              </p:cNvPr>
              <p:cNvSpPr txBox="1"/>
              <p:nvPr/>
            </p:nvSpPr>
            <p:spPr>
              <a:xfrm>
                <a:off x="833707" y="5362501"/>
                <a:ext cx="7159928" cy="6943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𝑡</m:t>
                      </m:r>
                      <m:r>
                        <a:rPr lang="en-US" altLang="zh-CN" b="0" i="1" smtClean="0">
                          <a:latin typeface="Cambria Math" panose="02040503050406030204" pitchFamily="18" charset="0"/>
                        </a:rPr>
                        <m:t>−1</m:t>
                      </m:r>
                      <m:r>
                        <a:rPr lang="en-US" altLang="zh-CN"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𝑡</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𝛿</m:t>
                              </m:r>
                              <m:r>
                                <a:rPr lang="en-US" altLang="zh-CN" i="1">
                                  <a:latin typeface="Cambria Math" panose="02040503050406030204" pitchFamily="18" charset="0"/>
                                </a:rPr>
                                <m:t>𝑊</m:t>
                              </m:r>
                            </m:e>
                            <m:sub>
                              <m:r>
                                <a:rPr lang="en-US" altLang="zh-CN" b="0" i="1" smtClean="0">
                                  <a:latin typeface="Cambria Math" panose="02040503050406030204" pitchFamily="18" charset="0"/>
                                </a:rPr>
                                <m:t>h𝑥</m:t>
                              </m:r>
                            </m:sub>
                          </m:sSub>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𝑡</m:t>
                              </m:r>
                            </m:sub>
                          </m:sSub>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𝑂</m:t>
                              </m:r>
                            </m:e>
                            <m:sup>
                              <m:r>
                                <a:rPr lang="en-US" altLang="zh-CN" i="1">
                                  <a:latin typeface="Cambria Math" panose="02040503050406030204" pitchFamily="18" charset="0"/>
                                </a:rPr>
                                <m:t>𝑡</m:t>
                              </m:r>
                            </m:sup>
                          </m:sSup>
                        </m:den>
                      </m:f>
                      <m:f>
                        <m:fPr>
                          <m:ctrlPr>
                            <a:rPr lang="en-US" altLang="zh-CN" i="1">
                              <a:latin typeface="Cambria Math" panose="02040503050406030204" pitchFamily="18" charset="0"/>
                            </a:rPr>
                          </m:ctrlPr>
                        </m:fPr>
                        <m:num>
                          <m:r>
                            <a:rPr lang="zh-CN" altLang="en-US" i="1">
                              <a:latin typeface="Cambria Math" panose="02040503050406030204" pitchFamily="18" charset="0"/>
                            </a:rPr>
                            <m:t>𝛿</m:t>
                          </m:r>
                          <m:sSup>
                            <m:sSupPr>
                              <m:ctrlPr>
                                <a:rPr lang="en-US" altLang="zh-CN" i="1">
                                  <a:latin typeface="Cambria Math" panose="02040503050406030204" pitchFamily="18" charset="0"/>
                                </a:rPr>
                              </m:ctrlPr>
                            </m:sSupPr>
                            <m:e>
                              <m:r>
                                <a:rPr lang="en-US" altLang="zh-CN" i="1">
                                  <a:latin typeface="Cambria Math" panose="02040503050406030204" pitchFamily="18" charset="0"/>
                                </a:rPr>
                                <m:t>𝑂</m:t>
                              </m:r>
                            </m:e>
                            <m:sup>
                              <m:r>
                                <a:rPr lang="en-US" altLang="zh-CN" i="1">
                                  <a:latin typeface="Cambria Math" panose="02040503050406030204" pitchFamily="18" charset="0"/>
                                </a:rPr>
                                <m:t>𝑡</m:t>
                              </m:r>
                            </m:sup>
                          </m:sSup>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den>
                      </m:f>
                      <m:f>
                        <m:fPr>
                          <m:ctrlPr>
                            <a:rPr lang="en-US" altLang="zh-CN" i="1">
                              <a:latin typeface="Cambria Math" panose="02040503050406030204" pitchFamily="18" charset="0"/>
                            </a:rPr>
                          </m:ctrlPr>
                        </m:fPr>
                        <m:num>
                          <m: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num>
                        <m:den>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den>
                      </m:f>
                      <m:f>
                        <m:fPr>
                          <m:ctrlPr>
                            <a:rPr lang="en-US" altLang="zh-CN" i="1">
                              <a:latin typeface="Cambria Math" panose="02040503050406030204" pitchFamily="18" charset="0"/>
                            </a:rPr>
                          </m:ctrlPr>
                        </m:fPr>
                        <m:num>
                          <m: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r>
                                <a:rPr lang="en-US" altLang="zh-CN" b="0" i="1" smtClean="0">
                                  <a:latin typeface="Cambria Math" panose="02040503050406030204" pitchFamily="18" charset="0"/>
                                </a:rPr>
                                <m:t>−1</m:t>
                              </m:r>
                            </m:sub>
                          </m:sSub>
                        </m:num>
                        <m:den>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h𝑥</m:t>
                              </m:r>
                            </m:sub>
                          </m:sSub>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𝑡</m:t>
                              </m:r>
                              <m:r>
                                <a:rPr lang="en-US" altLang="zh-CN" b="0" i="1" smtClean="0">
                                  <a:latin typeface="Cambria Math" panose="02040503050406030204" pitchFamily="18" charset="0"/>
                                </a:rPr>
                                <m:t>−1</m:t>
                              </m:r>
                            </m:sub>
                          </m:sSub>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𝑂</m:t>
                              </m:r>
                            </m:e>
                            <m:sup>
                              <m:r>
                                <a:rPr lang="en-US" altLang="zh-CN" i="1">
                                  <a:latin typeface="Cambria Math" panose="02040503050406030204" pitchFamily="18" charset="0"/>
                                </a:rPr>
                                <m:t>𝑡</m:t>
                              </m:r>
                              <m:r>
                                <a:rPr lang="en-US" altLang="zh-CN" b="0" i="1" smtClean="0">
                                  <a:latin typeface="Cambria Math" panose="02040503050406030204" pitchFamily="18" charset="0"/>
                                </a:rPr>
                                <m:t>−1</m:t>
                              </m:r>
                            </m:sup>
                          </m:sSup>
                        </m:den>
                      </m:f>
                      <m:f>
                        <m:fPr>
                          <m:ctrlPr>
                            <a:rPr lang="en-US" altLang="zh-CN" i="1">
                              <a:latin typeface="Cambria Math" panose="02040503050406030204" pitchFamily="18" charset="0"/>
                            </a:rPr>
                          </m:ctrlPr>
                        </m:fPr>
                        <m:num>
                          <m:r>
                            <a:rPr lang="zh-CN" altLang="en-US" i="1">
                              <a:latin typeface="Cambria Math" panose="02040503050406030204" pitchFamily="18" charset="0"/>
                            </a:rPr>
                            <m:t>𝛿</m:t>
                          </m:r>
                          <m:sSup>
                            <m:sSupPr>
                              <m:ctrlPr>
                                <a:rPr lang="en-US" altLang="zh-CN" i="1">
                                  <a:latin typeface="Cambria Math" panose="02040503050406030204" pitchFamily="18" charset="0"/>
                                </a:rPr>
                              </m:ctrlPr>
                            </m:sSupPr>
                            <m:e>
                              <m:r>
                                <a:rPr lang="en-US" altLang="zh-CN" i="1">
                                  <a:latin typeface="Cambria Math" panose="02040503050406030204" pitchFamily="18" charset="0"/>
                                </a:rPr>
                                <m:t>𝑂</m:t>
                              </m:r>
                            </m:e>
                            <m:sup>
                              <m:r>
                                <a:rPr lang="en-US" altLang="zh-CN" i="1">
                                  <a:latin typeface="Cambria Math" panose="02040503050406030204" pitchFamily="18" charset="0"/>
                                </a:rPr>
                                <m:t>𝑡</m:t>
                              </m:r>
                              <m:r>
                                <a:rPr lang="en-US" altLang="zh-CN" b="0" i="1" smtClean="0">
                                  <a:latin typeface="Cambria Math" panose="02040503050406030204" pitchFamily="18" charset="0"/>
                                </a:rPr>
                                <m:t>−1</m:t>
                              </m:r>
                            </m:sup>
                          </m:sSup>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r>
                                <a:rPr lang="en-US" altLang="zh-CN" b="0" i="1" smtClean="0">
                                  <a:latin typeface="Cambria Math" panose="02040503050406030204" pitchFamily="18" charset="0"/>
                                </a:rPr>
                                <m:t>−1</m:t>
                              </m:r>
                            </m:sub>
                          </m:sSub>
                        </m:den>
                      </m:f>
                      <m:f>
                        <m:fPr>
                          <m:ctrlPr>
                            <a:rPr lang="en-US" altLang="zh-CN" i="1">
                              <a:latin typeface="Cambria Math" panose="02040503050406030204" pitchFamily="18" charset="0"/>
                            </a:rPr>
                          </m:ctrlPr>
                        </m:fPr>
                        <m:num>
                          <m: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r>
                                <a:rPr lang="en-US" altLang="zh-CN" b="0" i="1" smtClean="0">
                                  <a:latin typeface="Cambria Math" panose="02040503050406030204" pitchFamily="18" charset="0"/>
                                </a:rPr>
                                <m:t>−1</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h𝑥</m:t>
                              </m:r>
                            </m:sub>
                          </m:sSub>
                        </m:den>
                      </m:f>
                    </m:oMath>
                  </m:oMathPara>
                </a14:m>
                <a:endParaRPr lang="zh-CN" altLang="en-US" dirty="0"/>
              </a:p>
            </p:txBody>
          </p:sp>
        </mc:Choice>
        <mc:Fallback xmlns="">
          <p:sp>
            <p:nvSpPr>
              <p:cNvPr id="390" name="文本框 389">
                <a:extLst>
                  <a:ext uri="{FF2B5EF4-FFF2-40B4-BE49-F238E27FC236}">
                    <a16:creationId xmlns:a16="http://schemas.microsoft.com/office/drawing/2014/main" id="{A45C7B98-60C0-4D61-A47B-70A66B8207F5}"/>
                  </a:ext>
                </a:extLst>
              </p:cNvPr>
              <p:cNvSpPr txBox="1">
                <a:spLocks noRot="1" noChangeAspect="1" noMove="1" noResize="1" noEditPoints="1" noAdjustHandles="1" noChangeArrowheads="1" noChangeShapeType="1" noTextEdit="1"/>
              </p:cNvSpPr>
              <p:nvPr/>
            </p:nvSpPr>
            <p:spPr>
              <a:xfrm>
                <a:off x="833707" y="5362501"/>
                <a:ext cx="7159928" cy="694357"/>
              </a:xfrm>
              <a:prstGeom prst="rect">
                <a:avLst/>
              </a:prstGeom>
              <a:blipFill>
                <a:blip r:embed="rId5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1" name="文本框 390">
                <a:extLst>
                  <a:ext uri="{FF2B5EF4-FFF2-40B4-BE49-F238E27FC236}">
                    <a16:creationId xmlns:a16="http://schemas.microsoft.com/office/drawing/2014/main" id="{E7023C10-0139-4DA0-9C82-22198BCDA569}"/>
                  </a:ext>
                </a:extLst>
              </p:cNvPr>
              <p:cNvSpPr txBox="1"/>
              <p:nvPr/>
            </p:nvSpPr>
            <p:spPr>
              <a:xfrm>
                <a:off x="3882670" y="6020524"/>
                <a:ext cx="59792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oMath>
                  </m:oMathPara>
                </a14:m>
                <a:endParaRPr lang="zh-CN" altLang="en-US" sz="2400" dirty="0"/>
              </a:p>
            </p:txBody>
          </p:sp>
        </mc:Choice>
        <mc:Fallback xmlns="">
          <p:sp>
            <p:nvSpPr>
              <p:cNvPr id="391" name="文本框 390">
                <a:extLst>
                  <a:ext uri="{FF2B5EF4-FFF2-40B4-BE49-F238E27FC236}">
                    <a16:creationId xmlns:a16="http://schemas.microsoft.com/office/drawing/2014/main" id="{E7023C10-0139-4DA0-9C82-22198BCDA569}"/>
                  </a:ext>
                </a:extLst>
              </p:cNvPr>
              <p:cNvSpPr txBox="1">
                <a:spLocks noRot="1" noChangeAspect="1" noMove="1" noResize="1" noEditPoints="1" noAdjustHandles="1" noChangeArrowheads="1" noChangeShapeType="1" noTextEdit="1"/>
              </p:cNvSpPr>
              <p:nvPr/>
            </p:nvSpPr>
            <p:spPr>
              <a:xfrm>
                <a:off x="3882670" y="6020524"/>
                <a:ext cx="597921" cy="369332"/>
              </a:xfrm>
              <a:prstGeom prst="rect">
                <a:avLst/>
              </a:prstGeom>
              <a:blipFill>
                <a:blip r:embed="rId5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90102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4">
            <a:extLst>
              <a:ext uri="{FF2B5EF4-FFF2-40B4-BE49-F238E27FC236}">
                <a16:creationId xmlns:a16="http://schemas.microsoft.com/office/drawing/2014/main" id="{6019D8BA-1A46-4FA8-A8FF-BB88B60B6C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solidFill>
            <a:srgbClr val="B0252A"/>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3795" name="文本框 35">
            <a:extLst>
              <a:ext uri="{FF2B5EF4-FFF2-40B4-BE49-F238E27FC236}">
                <a16:creationId xmlns:a16="http://schemas.microsoft.com/office/drawing/2014/main" id="{672E03C1-79B6-40C6-9757-E383CC61278C}"/>
              </a:ext>
            </a:extLst>
          </p:cNvPr>
          <p:cNvSpPr txBox="1">
            <a:spLocks noChangeArrowheads="1"/>
          </p:cNvSpPr>
          <p:nvPr/>
        </p:nvSpPr>
        <p:spPr bwMode="auto">
          <a:xfrm>
            <a:off x="7802563" y="176213"/>
            <a:ext cx="12096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a:latin typeface="微软雅黑" panose="020B0503020204020204" pitchFamily="34" charset="-122"/>
                <a:ea typeface="微软雅黑" panose="020B0503020204020204" pitchFamily="34" charset="-122"/>
              </a:rPr>
              <a:t>梯度消失</a:t>
            </a:r>
          </a:p>
        </p:txBody>
      </p:sp>
      <p:grpSp>
        <p:nvGrpSpPr>
          <p:cNvPr id="2" name="组合 1">
            <a:extLst>
              <a:ext uri="{FF2B5EF4-FFF2-40B4-BE49-F238E27FC236}">
                <a16:creationId xmlns:a16="http://schemas.microsoft.com/office/drawing/2014/main" id="{336A9A5B-6630-4E8C-B5DA-91147DB0B6ED}"/>
              </a:ext>
            </a:extLst>
          </p:cNvPr>
          <p:cNvGrpSpPr/>
          <p:nvPr/>
        </p:nvGrpSpPr>
        <p:grpSpPr>
          <a:xfrm>
            <a:off x="3746398" y="1213380"/>
            <a:ext cx="5159375" cy="1063625"/>
            <a:chOff x="185738" y="1271588"/>
            <a:chExt cx="5159375" cy="1063625"/>
          </a:xfrm>
        </p:grpSpPr>
        <p:sp>
          <p:nvSpPr>
            <p:cNvPr id="33796" name="文本框 37">
              <a:extLst>
                <a:ext uri="{FF2B5EF4-FFF2-40B4-BE49-F238E27FC236}">
                  <a16:creationId xmlns:a16="http://schemas.microsoft.com/office/drawing/2014/main" id="{9293C105-A184-43C3-A775-E8431E48DA7A}"/>
                </a:ext>
              </a:extLst>
            </p:cNvPr>
            <p:cNvSpPr txBox="1">
              <a:spLocks noChangeArrowheads="1"/>
            </p:cNvSpPr>
            <p:nvPr/>
          </p:nvSpPr>
          <p:spPr bwMode="auto">
            <a:xfrm>
              <a:off x="646113" y="1638300"/>
              <a:ext cx="4699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t>The cat which already ate … … ,was full.</a:t>
              </a:r>
            </a:p>
            <a:p>
              <a:r>
                <a:rPr lang="en-US" altLang="zh-CN"/>
                <a:t>The cats which already ate … … , were full. </a:t>
              </a:r>
              <a:endParaRPr lang="zh-CN" altLang="en-US"/>
            </a:p>
          </p:txBody>
        </p:sp>
        <p:sp>
          <p:nvSpPr>
            <p:cNvPr id="33797" name="文本框 38">
              <a:extLst>
                <a:ext uri="{FF2B5EF4-FFF2-40B4-BE49-F238E27FC236}">
                  <a16:creationId xmlns:a16="http://schemas.microsoft.com/office/drawing/2014/main" id="{29EDF6FA-2F35-4271-876E-842A58689AFF}"/>
                </a:ext>
              </a:extLst>
            </p:cNvPr>
            <p:cNvSpPr txBox="1">
              <a:spLocks noChangeArrowheads="1"/>
            </p:cNvSpPr>
            <p:nvPr/>
          </p:nvSpPr>
          <p:spPr bwMode="auto">
            <a:xfrm>
              <a:off x="185738" y="1271588"/>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t>长期依赖性：</a:t>
              </a:r>
            </a:p>
          </p:txBody>
        </p:sp>
        <p:sp>
          <p:nvSpPr>
            <p:cNvPr id="40" name="矩形 39">
              <a:extLst>
                <a:ext uri="{FF2B5EF4-FFF2-40B4-BE49-F238E27FC236}">
                  <a16:creationId xmlns:a16="http://schemas.microsoft.com/office/drawing/2014/main" id="{62484CC7-C95D-4146-9CE5-AC791B4D9489}"/>
                </a:ext>
              </a:extLst>
            </p:cNvPr>
            <p:cNvSpPr/>
            <p:nvPr/>
          </p:nvSpPr>
          <p:spPr>
            <a:xfrm>
              <a:off x="3983038" y="1638300"/>
              <a:ext cx="496887" cy="369888"/>
            </a:xfrm>
            <a:prstGeom prst="rect">
              <a:avLst/>
            </a:prstGeom>
            <a:noFill/>
            <a:ln w="38100">
              <a:solidFill>
                <a:srgbClr val="B0252A"/>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4" name="矩形 43">
              <a:extLst>
                <a:ext uri="{FF2B5EF4-FFF2-40B4-BE49-F238E27FC236}">
                  <a16:creationId xmlns:a16="http://schemas.microsoft.com/office/drawing/2014/main" id="{A8819CA5-3B57-4DBC-B570-FA6DB460E13D}"/>
                </a:ext>
              </a:extLst>
            </p:cNvPr>
            <p:cNvSpPr/>
            <p:nvPr/>
          </p:nvSpPr>
          <p:spPr>
            <a:xfrm>
              <a:off x="1136650" y="1635125"/>
              <a:ext cx="411163" cy="368300"/>
            </a:xfrm>
            <a:prstGeom prst="rect">
              <a:avLst/>
            </a:prstGeom>
            <a:noFill/>
            <a:ln w="38100">
              <a:solidFill>
                <a:srgbClr val="B0252A"/>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5" name="矩形 44">
              <a:extLst>
                <a:ext uri="{FF2B5EF4-FFF2-40B4-BE49-F238E27FC236}">
                  <a16:creationId xmlns:a16="http://schemas.microsoft.com/office/drawing/2014/main" id="{D723D80F-DB81-48AA-B1CA-3965F4BC0D67}"/>
                </a:ext>
              </a:extLst>
            </p:cNvPr>
            <p:cNvSpPr/>
            <p:nvPr/>
          </p:nvSpPr>
          <p:spPr>
            <a:xfrm>
              <a:off x="1160463" y="1957388"/>
              <a:ext cx="496887" cy="369887"/>
            </a:xfrm>
            <a:prstGeom prst="rect">
              <a:avLst/>
            </a:prstGeom>
            <a:noFill/>
            <a:ln w="38100">
              <a:solidFill>
                <a:srgbClr val="B0252A"/>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46" name="矩形 45">
              <a:extLst>
                <a:ext uri="{FF2B5EF4-FFF2-40B4-BE49-F238E27FC236}">
                  <a16:creationId xmlns:a16="http://schemas.microsoft.com/office/drawing/2014/main" id="{F072CCBC-3BD7-499C-B79B-77411AFC6304}"/>
                </a:ext>
              </a:extLst>
            </p:cNvPr>
            <p:cNvSpPr/>
            <p:nvPr/>
          </p:nvSpPr>
          <p:spPr>
            <a:xfrm>
              <a:off x="4244975" y="1965325"/>
              <a:ext cx="498475" cy="369888"/>
            </a:xfrm>
            <a:prstGeom prst="rect">
              <a:avLst/>
            </a:prstGeom>
            <a:noFill/>
            <a:ln w="38100">
              <a:solidFill>
                <a:srgbClr val="B0252A"/>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3" name="组合 2">
            <a:extLst>
              <a:ext uri="{FF2B5EF4-FFF2-40B4-BE49-F238E27FC236}">
                <a16:creationId xmlns:a16="http://schemas.microsoft.com/office/drawing/2014/main" id="{24932207-0D66-4BA7-B243-04FB4688F90A}"/>
              </a:ext>
            </a:extLst>
          </p:cNvPr>
          <p:cNvGrpSpPr/>
          <p:nvPr/>
        </p:nvGrpSpPr>
        <p:grpSpPr>
          <a:xfrm>
            <a:off x="137367" y="1183360"/>
            <a:ext cx="3157537" cy="1003300"/>
            <a:chOff x="5408613" y="1277938"/>
            <a:chExt cx="3157537" cy="1003300"/>
          </a:xfrm>
        </p:grpSpPr>
        <p:sp>
          <p:nvSpPr>
            <p:cNvPr id="33802" name="文本框 40">
              <a:extLst>
                <a:ext uri="{FF2B5EF4-FFF2-40B4-BE49-F238E27FC236}">
                  <a16:creationId xmlns:a16="http://schemas.microsoft.com/office/drawing/2014/main" id="{14A8AF51-A361-4E56-AE41-BDD41ABC2FF3}"/>
                </a:ext>
              </a:extLst>
            </p:cNvPr>
            <p:cNvSpPr txBox="1">
              <a:spLocks noChangeArrowheads="1"/>
            </p:cNvSpPr>
            <p:nvPr/>
          </p:nvSpPr>
          <p:spPr bwMode="auto">
            <a:xfrm>
              <a:off x="6213475" y="1635125"/>
              <a:ext cx="23526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The apple is red</a:t>
              </a:r>
            </a:p>
            <a:p>
              <a:r>
                <a:rPr lang="en-US" altLang="zh-CN" dirty="0"/>
                <a:t>The banana is yellow</a:t>
              </a:r>
              <a:endParaRPr lang="zh-CN" altLang="en-US" dirty="0"/>
            </a:p>
          </p:txBody>
        </p:sp>
        <p:sp>
          <p:nvSpPr>
            <p:cNvPr id="48" name="矩形 47">
              <a:extLst>
                <a:ext uri="{FF2B5EF4-FFF2-40B4-BE49-F238E27FC236}">
                  <a16:creationId xmlns:a16="http://schemas.microsoft.com/office/drawing/2014/main" id="{EDB5C3C2-827F-4297-A33F-015FEFDBB899}"/>
                </a:ext>
              </a:extLst>
            </p:cNvPr>
            <p:cNvSpPr/>
            <p:nvPr/>
          </p:nvSpPr>
          <p:spPr>
            <a:xfrm>
              <a:off x="6732588" y="1974850"/>
              <a:ext cx="800100" cy="276225"/>
            </a:xfrm>
            <a:prstGeom prst="rect">
              <a:avLst/>
            </a:prstGeom>
            <a:noFill/>
            <a:ln w="38100">
              <a:solidFill>
                <a:srgbClr val="B0252A"/>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9" name="矩形 48">
              <a:extLst>
                <a:ext uri="{FF2B5EF4-FFF2-40B4-BE49-F238E27FC236}">
                  <a16:creationId xmlns:a16="http://schemas.microsoft.com/office/drawing/2014/main" id="{75DB43C3-5B2B-4149-92E1-421831B8E530}"/>
                </a:ext>
              </a:extLst>
            </p:cNvPr>
            <p:cNvSpPr/>
            <p:nvPr/>
          </p:nvSpPr>
          <p:spPr>
            <a:xfrm>
              <a:off x="7783513" y="1960563"/>
              <a:ext cx="728662" cy="304800"/>
            </a:xfrm>
            <a:prstGeom prst="rect">
              <a:avLst/>
            </a:prstGeom>
            <a:noFill/>
            <a:ln w="38100">
              <a:solidFill>
                <a:srgbClr val="B0252A"/>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0" name="矩形 49">
              <a:extLst>
                <a:ext uri="{FF2B5EF4-FFF2-40B4-BE49-F238E27FC236}">
                  <a16:creationId xmlns:a16="http://schemas.microsoft.com/office/drawing/2014/main" id="{1298BD38-5962-457A-923A-B607EB28D6A8}"/>
                </a:ext>
              </a:extLst>
            </p:cNvPr>
            <p:cNvSpPr/>
            <p:nvPr/>
          </p:nvSpPr>
          <p:spPr>
            <a:xfrm>
              <a:off x="7575550" y="1654175"/>
              <a:ext cx="452438" cy="304800"/>
            </a:xfrm>
            <a:prstGeom prst="rect">
              <a:avLst/>
            </a:prstGeom>
            <a:noFill/>
            <a:ln w="38100">
              <a:solidFill>
                <a:srgbClr val="B0252A"/>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 name="矩形 50">
              <a:extLst>
                <a:ext uri="{FF2B5EF4-FFF2-40B4-BE49-F238E27FC236}">
                  <a16:creationId xmlns:a16="http://schemas.microsoft.com/office/drawing/2014/main" id="{4210EE83-2919-476C-9C0C-7B98F3533659}"/>
                </a:ext>
              </a:extLst>
            </p:cNvPr>
            <p:cNvSpPr/>
            <p:nvPr/>
          </p:nvSpPr>
          <p:spPr>
            <a:xfrm>
              <a:off x="6732588" y="1676400"/>
              <a:ext cx="601662" cy="306388"/>
            </a:xfrm>
            <a:prstGeom prst="rect">
              <a:avLst/>
            </a:prstGeom>
            <a:noFill/>
            <a:ln w="38100">
              <a:solidFill>
                <a:srgbClr val="B0252A"/>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3807" name="文本框 51">
              <a:extLst>
                <a:ext uri="{FF2B5EF4-FFF2-40B4-BE49-F238E27FC236}">
                  <a16:creationId xmlns:a16="http://schemas.microsoft.com/office/drawing/2014/main" id="{57E667BE-CBBF-49D1-9766-E6CEAF1145A1}"/>
                </a:ext>
              </a:extLst>
            </p:cNvPr>
            <p:cNvSpPr txBox="1">
              <a:spLocks noChangeArrowheads="1"/>
            </p:cNvSpPr>
            <p:nvPr/>
          </p:nvSpPr>
          <p:spPr bwMode="auto">
            <a:xfrm>
              <a:off x="5408613" y="1277938"/>
              <a:ext cx="15684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a:t>短期依赖性：</a:t>
              </a:r>
            </a:p>
          </p:txBody>
        </p:sp>
      </p:grpSp>
      <p:grpSp>
        <p:nvGrpSpPr>
          <p:cNvPr id="10" name="组合 9">
            <a:extLst>
              <a:ext uri="{FF2B5EF4-FFF2-40B4-BE49-F238E27FC236}">
                <a16:creationId xmlns:a16="http://schemas.microsoft.com/office/drawing/2014/main" id="{11A8B328-9128-490F-AF64-184FE2C93C7A}"/>
              </a:ext>
            </a:extLst>
          </p:cNvPr>
          <p:cNvGrpSpPr/>
          <p:nvPr/>
        </p:nvGrpSpPr>
        <p:grpSpPr>
          <a:xfrm>
            <a:off x="-6773" y="2450049"/>
            <a:ext cx="4817537" cy="4164995"/>
            <a:chOff x="190027" y="2326128"/>
            <a:chExt cx="3619487" cy="3129224"/>
          </a:xfrm>
        </p:grpSpPr>
        <p:grpSp>
          <p:nvGrpSpPr>
            <p:cNvPr id="9" name="组合 8">
              <a:extLst>
                <a:ext uri="{FF2B5EF4-FFF2-40B4-BE49-F238E27FC236}">
                  <a16:creationId xmlns:a16="http://schemas.microsoft.com/office/drawing/2014/main" id="{94B6F2DC-5A39-43CA-8B78-E548764CCE02}"/>
                </a:ext>
              </a:extLst>
            </p:cNvPr>
            <p:cNvGrpSpPr/>
            <p:nvPr/>
          </p:nvGrpSpPr>
          <p:grpSpPr>
            <a:xfrm>
              <a:off x="190027" y="2683406"/>
              <a:ext cx="3611368" cy="2771946"/>
              <a:chOff x="190027" y="2683406"/>
              <a:chExt cx="3611368" cy="2771946"/>
            </a:xfrm>
          </p:grpSpPr>
          <p:cxnSp>
            <p:nvCxnSpPr>
              <p:cNvPr id="219" name="直接箭头连接符 218">
                <a:extLst>
                  <a:ext uri="{FF2B5EF4-FFF2-40B4-BE49-F238E27FC236}">
                    <a16:creationId xmlns:a16="http://schemas.microsoft.com/office/drawing/2014/main" id="{2E13D34F-FD73-4479-ADF4-689B78CF2A3D}"/>
                  </a:ext>
                </a:extLst>
              </p:cNvPr>
              <p:cNvCxnSpPr>
                <a:cxnSpLocks/>
              </p:cNvCxnSpPr>
              <p:nvPr/>
            </p:nvCxnSpPr>
            <p:spPr bwMode="auto">
              <a:xfrm>
                <a:off x="2039151" y="3118442"/>
                <a:ext cx="0" cy="475088"/>
              </a:xfrm>
              <a:prstGeom prst="straightConnector1">
                <a:avLst/>
              </a:prstGeom>
              <a:ln w="28575">
                <a:solidFill>
                  <a:srgbClr val="AF2125"/>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直接箭头连接符 219">
                <a:extLst>
                  <a:ext uri="{FF2B5EF4-FFF2-40B4-BE49-F238E27FC236}">
                    <a16:creationId xmlns:a16="http://schemas.microsoft.com/office/drawing/2014/main" id="{D3492806-8BFB-42D5-BB70-8A06D4893505}"/>
                  </a:ext>
                </a:extLst>
              </p:cNvPr>
              <p:cNvCxnSpPr>
                <a:cxnSpLocks/>
              </p:cNvCxnSpPr>
              <p:nvPr/>
            </p:nvCxnSpPr>
            <p:spPr bwMode="auto">
              <a:xfrm>
                <a:off x="2565939" y="4197964"/>
                <a:ext cx="0" cy="475088"/>
              </a:xfrm>
              <a:prstGeom prst="straightConnector1">
                <a:avLst/>
              </a:prstGeom>
              <a:ln w="28575">
                <a:solidFill>
                  <a:srgbClr val="AF2125"/>
                </a:solidFill>
                <a:tailEnd type="triangle"/>
              </a:ln>
            </p:spPr>
            <p:style>
              <a:lnRef idx="1">
                <a:schemeClr val="accent1"/>
              </a:lnRef>
              <a:fillRef idx="0">
                <a:schemeClr val="accent1"/>
              </a:fillRef>
              <a:effectRef idx="0">
                <a:schemeClr val="accent1"/>
              </a:effectRef>
              <a:fontRef idx="minor">
                <a:schemeClr val="tx1"/>
              </a:fontRef>
            </p:style>
          </p:cxnSp>
          <p:cxnSp>
            <p:nvCxnSpPr>
              <p:cNvPr id="223" name="直接箭头连接符 222">
                <a:extLst>
                  <a:ext uri="{FF2B5EF4-FFF2-40B4-BE49-F238E27FC236}">
                    <a16:creationId xmlns:a16="http://schemas.microsoft.com/office/drawing/2014/main" id="{BBAA9EE1-39DF-4E70-999C-C801CA5D2DC4}"/>
                  </a:ext>
                </a:extLst>
              </p:cNvPr>
              <p:cNvCxnSpPr>
                <a:cxnSpLocks/>
              </p:cNvCxnSpPr>
              <p:nvPr/>
            </p:nvCxnSpPr>
            <p:spPr bwMode="auto">
              <a:xfrm flipV="1">
                <a:off x="1175128" y="3039722"/>
                <a:ext cx="0" cy="6325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直接箭头连接符 223">
                <a:extLst>
                  <a:ext uri="{FF2B5EF4-FFF2-40B4-BE49-F238E27FC236}">
                    <a16:creationId xmlns:a16="http://schemas.microsoft.com/office/drawing/2014/main" id="{14B20504-4612-49FD-9A90-93D8F2BAF4D1}"/>
                  </a:ext>
                </a:extLst>
              </p:cNvPr>
              <p:cNvCxnSpPr>
                <a:cxnSpLocks/>
              </p:cNvCxnSpPr>
              <p:nvPr/>
            </p:nvCxnSpPr>
            <p:spPr bwMode="auto">
              <a:xfrm flipV="1">
                <a:off x="1924225" y="3039722"/>
                <a:ext cx="0" cy="6325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直接箭头连接符 224">
                <a:extLst>
                  <a:ext uri="{FF2B5EF4-FFF2-40B4-BE49-F238E27FC236}">
                    <a16:creationId xmlns:a16="http://schemas.microsoft.com/office/drawing/2014/main" id="{1D4118F2-1B7E-4D5A-A91D-60C4A54B7C6B}"/>
                  </a:ext>
                </a:extLst>
              </p:cNvPr>
              <p:cNvCxnSpPr>
                <a:cxnSpLocks/>
              </p:cNvCxnSpPr>
              <p:nvPr/>
            </p:nvCxnSpPr>
            <p:spPr bwMode="auto">
              <a:xfrm flipV="1">
                <a:off x="2673322" y="3039722"/>
                <a:ext cx="0" cy="6325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6" name="直接箭头连接符 225">
                <a:extLst>
                  <a:ext uri="{FF2B5EF4-FFF2-40B4-BE49-F238E27FC236}">
                    <a16:creationId xmlns:a16="http://schemas.microsoft.com/office/drawing/2014/main" id="{D4AFD740-E5EA-4760-9FE4-6CC18F9A7154}"/>
                  </a:ext>
                </a:extLst>
              </p:cNvPr>
              <p:cNvCxnSpPr>
                <a:cxnSpLocks/>
              </p:cNvCxnSpPr>
              <p:nvPr/>
            </p:nvCxnSpPr>
            <p:spPr bwMode="auto">
              <a:xfrm flipV="1">
                <a:off x="3460064" y="3039722"/>
                <a:ext cx="0" cy="6325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8" name="流程图: 接点 227">
                <a:extLst>
                  <a:ext uri="{FF2B5EF4-FFF2-40B4-BE49-F238E27FC236}">
                    <a16:creationId xmlns:a16="http://schemas.microsoft.com/office/drawing/2014/main" id="{EC04B0F5-03BA-4FD4-BF60-B008BBA96ADF}"/>
                  </a:ext>
                </a:extLst>
              </p:cNvPr>
              <p:cNvSpPr/>
              <p:nvPr/>
            </p:nvSpPr>
            <p:spPr bwMode="auto">
              <a:xfrm>
                <a:off x="1031124" y="3752353"/>
                <a:ext cx="288008" cy="287262"/>
              </a:xfrm>
              <a:prstGeom prst="flowChartConnector">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9" name="流程图: 接点 228">
                <a:extLst>
                  <a:ext uri="{FF2B5EF4-FFF2-40B4-BE49-F238E27FC236}">
                    <a16:creationId xmlns:a16="http://schemas.microsoft.com/office/drawing/2014/main" id="{EB9CBAC4-49E3-4B07-9987-299773DD3394}"/>
                  </a:ext>
                </a:extLst>
              </p:cNvPr>
              <p:cNvSpPr/>
              <p:nvPr/>
            </p:nvSpPr>
            <p:spPr bwMode="auto">
              <a:xfrm>
                <a:off x="3322983" y="3752353"/>
                <a:ext cx="289393" cy="287262"/>
              </a:xfrm>
              <a:prstGeom prst="flowChartConnector">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0" name="流程图: 接点 229">
                <a:extLst>
                  <a:ext uri="{FF2B5EF4-FFF2-40B4-BE49-F238E27FC236}">
                    <a16:creationId xmlns:a16="http://schemas.microsoft.com/office/drawing/2014/main" id="{2F0BE17D-3D8B-4A6B-9ACA-686E0312A92B}"/>
                  </a:ext>
                </a:extLst>
              </p:cNvPr>
              <p:cNvSpPr/>
              <p:nvPr/>
            </p:nvSpPr>
            <p:spPr bwMode="auto">
              <a:xfrm>
                <a:off x="1782990" y="3752353"/>
                <a:ext cx="288008" cy="287262"/>
              </a:xfrm>
              <a:prstGeom prst="flowChartConnector">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1" name="流程图: 接点 230">
                <a:extLst>
                  <a:ext uri="{FF2B5EF4-FFF2-40B4-BE49-F238E27FC236}">
                    <a16:creationId xmlns:a16="http://schemas.microsoft.com/office/drawing/2014/main" id="{9BA0096E-4475-4DD5-AB2A-DA730B93C1FE}"/>
                  </a:ext>
                </a:extLst>
              </p:cNvPr>
              <p:cNvSpPr/>
              <p:nvPr/>
            </p:nvSpPr>
            <p:spPr bwMode="auto">
              <a:xfrm>
                <a:off x="2529318" y="3752353"/>
                <a:ext cx="288008" cy="287262"/>
              </a:xfrm>
              <a:prstGeom prst="flowChartConnector">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233" name="直接箭头连接符 232">
                <a:extLst>
                  <a:ext uri="{FF2B5EF4-FFF2-40B4-BE49-F238E27FC236}">
                    <a16:creationId xmlns:a16="http://schemas.microsoft.com/office/drawing/2014/main" id="{BB426AD8-65B2-4DFA-8262-CFB334BBCDD2}"/>
                  </a:ext>
                </a:extLst>
              </p:cNvPr>
              <p:cNvCxnSpPr>
                <a:cxnSpLocks/>
              </p:cNvCxnSpPr>
              <p:nvPr/>
            </p:nvCxnSpPr>
            <p:spPr bwMode="auto">
              <a:xfrm flipV="1">
                <a:off x="1175128" y="4132146"/>
                <a:ext cx="0" cy="6325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直接箭头连接符 233">
                <a:extLst>
                  <a:ext uri="{FF2B5EF4-FFF2-40B4-BE49-F238E27FC236}">
                    <a16:creationId xmlns:a16="http://schemas.microsoft.com/office/drawing/2014/main" id="{BFDB13D6-627A-49B5-B10E-2DE3ECA43029}"/>
                  </a:ext>
                </a:extLst>
              </p:cNvPr>
              <p:cNvCxnSpPr>
                <a:cxnSpLocks/>
              </p:cNvCxnSpPr>
              <p:nvPr/>
            </p:nvCxnSpPr>
            <p:spPr bwMode="auto">
              <a:xfrm flipV="1">
                <a:off x="1924225" y="4132146"/>
                <a:ext cx="0" cy="6325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直接箭头连接符 234">
                <a:extLst>
                  <a:ext uri="{FF2B5EF4-FFF2-40B4-BE49-F238E27FC236}">
                    <a16:creationId xmlns:a16="http://schemas.microsoft.com/office/drawing/2014/main" id="{768FB539-AC8F-4B16-9CC7-3C712DA3E3F7}"/>
                  </a:ext>
                </a:extLst>
              </p:cNvPr>
              <p:cNvCxnSpPr>
                <a:cxnSpLocks/>
              </p:cNvCxnSpPr>
              <p:nvPr/>
            </p:nvCxnSpPr>
            <p:spPr bwMode="auto">
              <a:xfrm flipV="1">
                <a:off x="2673322" y="4132146"/>
                <a:ext cx="0" cy="6325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6" name="直接箭头连接符 235">
                <a:extLst>
                  <a:ext uri="{FF2B5EF4-FFF2-40B4-BE49-F238E27FC236}">
                    <a16:creationId xmlns:a16="http://schemas.microsoft.com/office/drawing/2014/main" id="{5A99FE15-FF5F-4DC3-BB77-C0BF4AEF7617}"/>
                  </a:ext>
                </a:extLst>
              </p:cNvPr>
              <p:cNvCxnSpPr>
                <a:cxnSpLocks/>
              </p:cNvCxnSpPr>
              <p:nvPr/>
            </p:nvCxnSpPr>
            <p:spPr bwMode="auto">
              <a:xfrm flipV="1">
                <a:off x="3460064" y="4132146"/>
                <a:ext cx="0" cy="6325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8" name="直接箭头连接符 237">
                <a:extLst>
                  <a:ext uri="{FF2B5EF4-FFF2-40B4-BE49-F238E27FC236}">
                    <a16:creationId xmlns:a16="http://schemas.microsoft.com/office/drawing/2014/main" id="{FF49FB02-7AF3-4B0C-AB94-EF5D011DDF79}"/>
                  </a:ext>
                </a:extLst>
              </p:cNvPr>
              <p:cNvCxnSpPr>
                <a:cxnSpLocks/>
              </p:cNvCxnSpPr>
              <p:nvPr/>
            </p:nvCxnSpPr>
            <p:spPr bwMode="auto">
              <a:xfrm>
                <a:off x="540957" y="3895984"/>
                <a:ext cx="402933" cy="0"/>
              </a:xfrm>
              <a:prstGeom prst="straightConnector1">
                <a:avLst/>
              </a:prstGeom>
              <a:ln w="28575">
                <a:solidFill>
                  <a:schemeClr val="tx1"/>
                </a:solidFill>
                <a:headEnd w="sm" len="sm"/>
                <a:tailEnd type="stealth"/>
              </a:ln>
            </p:spPr>
            <p:style>
              <a:lnRef idx="1">
                <a:schemeClr val="accent1"/>
              </a:lnRef>
              <a:fillRef idx="0">
                <a:schemeClr val="accent1"/>
              </a:fillRef>
              <a:effectRef idx="0">
                <a:schemeClr val="accent1"/>
              </a:effectRef>
              <a:fontRef idx="minor">
                <a:schemeClr val="tx1"/>
              </a:fontRef>
            </p:style>
          </p:cxnSp>
          <p:cxnSp>
            <p:nvCxnSpPr>
              <p:cNvPr id="239" name="直接箭头连接符 238">
                <a:extLst>
                  <a:ext uri="{FF2B5EF4-FFF2-40B4-BE49-F238E27FC236}">
                    <a16:creationId xmlns:a16="http://schemas.microsoft.com/office/drawing/2014/main" id="{359996AA-2E81-4AD1-B4D2-3FC29219BDCF}"/>
                  </a:ext>
                </a:extLst>
              </p:cNvPr>
              <p:cNvCxnSpPr>
                <a:cxnSpLocks/>
              </p:cNvCxnSpPr>
              <p:nvPr/>
            </p:nvCxnSpPr>
            <p:spPr bwMode="auto">
              <a:xfrm>
                <a:off x="2119461" y="3895984"/>
                <a:ext cx="375240" cy="0"/>
              </a:xfrm>
              <a:prstGeom prst="straightConnector1">
                <a:avLst/>
              </a:prstGeom>
              <a:ln w="28575">
                <a:solidFill>
                  <a:schemeClr val="tx1"/>
                </a:solidFill>
                <a:headEnd w="sm" len="sm"/>
                <a:tailEnd type="stealth"/>
              </a:ln>
            </p:spPr>
            <p:style>
              <a:lnRef idx="1">
                <a:schemeClr val="accent1"/>
              </a:lnRef>
              <a:fillRef idx="0">
                <a:schemeClr val="accent1"/>
              </a:fillRef>
              <a:effectRef idx="0">
                <a:schemeClr val="accent1"/>
              </a:effectRef>
              <a:fontRef idx="minor">
                <a:schemeClr val="tx1"/>
              </a:fontRef>
            </p:style>
          </p:cxnSp>
          <p:cxnSp>
            <p:nvCxnSpPr>
              <p:cNvPr id="240" name="直接箭头连接符 239">
                <a:extLst>
                  <a:ext uri="{FF2B5EF4-FFF2-40B4-BE49-F238E27FC236}">
                    <a16:creationId xmlns:a16="http://schemas.microsoft.com/office/drawing/2014/main" id="{BCADD8A1-ABC5-469B-ACEA-6B9A5E900D4F}"/>
                  </a:ext>
                </a:extLst>
              </p:cNvPr>
              <p:cNvCxnSpPr>
                <a:cxnSpLocks/>
              </p:cNvCxnSpPr>
              <p:nvPr/>
            </p:nvCxnSpPr>
            <p:spPr bwMode="auto">
              <a:xfrm>
                <a:off x="1367594" y="3895984"/>
                <a:ext cx="333702" cy="0"/>
              </a:xfrm>
              <a:prstGeom prst="straightConnector1">
                <a:avLst/>
              </a:prstGeom>
              <a:ln w="28575">
                <a:solidFill>
                  <a:schemeClr val="tx1"/>
                </a:solidFill>
                <a:headEnd w="sm" len="sm"/>
                <a:tailEnd type="stealth"/>
              </a:ln>
            </p:spPr>
            <p:style>
              <a:lnRef idx="1">
                <a:schemeClr val="accent1"/>
              </a:lnRef>
              <a:fillRef idx="0">
                <a:schemeClr val="accent1"/>
              </a:fillRef>
              <a:effectRef idx="0">
                <a:schemeClr val="accent1"/>
              </a:effectRef>
              <a:fontRef idx="minor">
                <a:schemeClr val="tx1"/>
              </a:fontRef>
            </p:style>
          </p:cxnSp>
          <p:cxnSp>
            <p:nvCxnSpPr>
              <p:cNvPr id="243" name="直接箭头连接符 242">
                <a:extLst>
                  <a:ext uri="{FF2B5EF4-FFF2-40B4-BE49-F238E27FC236}">
                    <a16:creationId xmlns:a16="http://schemas.microsoft.com/office/drawing/2014/main" id="{98BAD133-3A62-4A9C-9115-1C68AD27EECF}"/>
                  </a:ext>
                </a:extLst>
              </p:cNvPr>
              <p:cNvCxnSpPr>
                <a:cxnSpLocks/>
              </p:cNvCxnSpPr>
              <p:nvPr/>
            </p:nvCxnSpPr>
            <p:spPr bwMode="auto">
              <a:xfrm>
                <a:off x="2867847" y="3900127"/>
                <a:ext cx="412570" cy="0"/>
              </a:xfrm>
              <a:prstGeom prst="straightConnector1">
                <a:avLst/>
              </a:prstGeom>
              <a:ln w="28575">
                <a:solidFill>
                  <a:schemeClr val="tx1"/>
                </a:solidFill>
                <a:headEnd w="sm" len="sm"/>
                <a:tailEnd type="stealth"/>
              </a:ln>
            </p:spPr>
            <p:style>
              <a:lnRef idx="1">
                <a:schemeClr val="accent1"/>
              </a:lnRef>
              <a:fillRef idx="0">
                <a:schemeClr val="accent1"/>
              </a:fillRef>
              <a:effectRef idx="0">
                <a:schemeClr val="accent1"/>
              </a:effectRef>
              <a:fontRef idx="minor">
                <a:schemeClr val="tx1"/>
              </a:fontRef>
            </p:style>
          </p:cxnSp>
          <p:cxnSp>
            <p:nvCxnSpPr>
              <p:cNvPr id="247" name="直接箭头连接符 246">
                <a:extLst>
                  <a:ext uri="{FF2B5EF4-FFF2-40B4-BE49-F238E27FC236}">
                    <a16:creationId xmlns:a16="http://schemas.microsoft.com/office/drawing/2014/main" id="{CEF7B891-587C-468F-8EBE-A4E70B94F3B5}"/>
                  </a:ext>
                </a:extLst>
              </p:cNvPr>
              <p:cNvCxnSpPr>
                <a:cxnSpLocks/>
              </p:cNvCxnSpPr>
              <p:nvPr/>
            </p:nvCxnSpPr>
            <p:spPr bwMode="auto">
              <a:xfrm flipH="1">
                <a:off x="2156846" y="4003708"/>
                <a:ext cx="321239"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1" name="直接箭头连接符 250">
                <a:extLst>
                  <a:ext uri="{FF2B5EF4-FFF2-40B4-BE49-F238E27FC236}">
                    <a16:creationId xmlns:a16="http://schemas.microsoft.com/office/drawing/2014/main" id="{9E82FE43-8F31-4F60-A456-E756F4E35E37}"/>
                  </a:ext>
                </a:extLst>
              </p:cNvPr>
              <p:cNvCxnSpPr>
                <a:cxnSpLocks/>
              </p:cNvCxnSpPr>
              <p:nvPr/>
            </p:nvCxnSpPr>
            <p:spPr bwMode="auto">
              <a:xfrm>
                <a:off x="1814838" y="4210868"/>
                <a:ext cx="0" cy="475088"/>
              </a:xfrm>
              <a:prstGeom prst="straightConnector1">
                <a:avLst/>
              </a:prstGeom>
              <a:ln w="28575">
                <a:solidFill>
                  <a:srgbClr val="AF2125"/>
                </a:solidFill>
                <a:tailEnd type="triangle"/>
              </a:ln>
            </p:spPr>
            <p:style>
              <a:lnRef idx="1">
                <a:schemeClr val="accent1"/>
              </a:lnRef>
              <a:fillRef idx="0">
                <a:schemeClr val="accent1"/>
              </a:fillRef>
              <a:effectRef idx="0">
                <a:schemeClr val="accent1"/>
              </a:effectRef>
              <a:fontRef idx="minor">
                <a:schemeClr val="tx1"/>
              </a:fontRef>
            </p:style>
          </p:cxnSp>
          <p:cxnSp>
            <p:nvCxnSpPr>
              <p:cNvPr id="268" name="直接箭头连接符 267">
                <a:extLst>
                  <a:ext uri="{FF2B5EF4-FFF2-40B4-BE49-F238E27FC236}">
                    <a16:creationId xmlns:a16="http://schemas.microsoft.com/office/drawing/2014/main" id="{BAC8AED1-4E93-4529-84AA-3E2F41919107}"/>
                  </a:ext>
                </a:extLst>
              </p:cNvPr>
              <p:cNvCxnSpPr>
                <a:cxnSpLocks/>
              </p:cNvCxnSpPr>
              <p:nvPr/>
            </p:nvCxnSpPr>
            <p:spPr bwMode="auto">
              <a:xfrm flipV="1">
                <a:off x="1146049" y="2683406"/>
                <a:ext cx="0" cy="1381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9" name="直接箭头连接符 268">
                <a:extLst>
                  <a:ext uri="{FF2B5EF4-FFF2-40B4-BE49-F238E27FC236}">
                    <a16:creationId xmlns:a16="http://schemas.microsoft.com/office/drawing/2014/main" id="{CF847522-43C2-4B53-8026-700D34B9FE4C}"/>
                  </a:ext>
                </a:extLst>
              </p:cNvPr>
              <p:cNvCxnSpPr>
                <a:cxnSpLocks/>
              </p:cNvCxnSpPr>
              <p:nvPr/>
            </p:nvCxnSpPr>
            <p:spPr bwMode="auto">
              <a:xfrm flipV="1">
                <a:off x="1895147" y="2683406"/>
                <a:ext cx="0" cy="1381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直接箭头连接符 269">
                <a:extLst>
                  <a:ext uri="{FF2B5EF4-FFF2-40B4-BE49-F238E27FC236}">
                    <a16:creationId xmlns:a16="http://schemas.microsoft.com/office/drawing/2014/main" id="{66847388-B2ED-453A-BEFB-3C1B4E9E39AD}"/>
                  </a:ext>
                </a:extLst>
              </p:cNvPr>
              <p:cNvCxnSpPr>
                <a:cxnSpLocks/>
              </p:cNvCxnSpPr>
              <p:nvPr/>
            </p:nvCxnSpPr>
            <p:spPr bwMode="auto">
              <a:xfrm flipV="1">
                <a:off x="2644244" y="2683406"/>
                <a:ext cx="0" cy="1381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直接箭头连接符 270">
                <a:extLst>
                  <a:ext uri="{FF2B5EF4-FFF2-40B4-BE49-F238E27FC236}">
                    <a16:creationId xmlns:a16="http://schemas.microsoft.com/office/drawing/2014/main" id="{A10C5E1F-7A4D-4039-88D9-AF2C5A6CA58A}"/>
                  </a:ext>
                </a:extLst>
              </p:cNvPr>
              <p:cNvCxnSpPr>
                <a:cxnSpLocks/>
              </p:cNvCxnSpPr>
              <p:nvPr/>
            </p:nvCxnSpPr>
            <p:spPr bwMode="auto">
              <a:xfrm flipV="1">
                <a:off x="3430986" y="2683406"/>
                <a:ext cx="0" cy="1381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4" name="直接箭头连接符 273">
                <a:extLst>
                  <a:ext uri="{FF2B5EF4-FFF2-40B4-BE49-F238E27FC236}">
                    <a16:creationId xmlns:a16="http://schemas.microsoft.com/office/drawing/2014/main" id="{1FA4DA93-E12D-426D-ACBE-F5F5537C701F}"/>
                  </a:ext>
                </a:extLst>
              </p:cNvPr>
              <p:cNvCxnSpPr>
                <a:cxnSpLocks/>
              </p:cNvCxnSpPr>
              <p:nvPr/>
            </p:nvCxnSpPr>
            <p:spPr bwMode="auto">
              <a:xfrm>
                <a:off x="1993457" y="2724838"/>
                <a:ext cx="0" cy="13810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直接箭头连接符 274">
                <a:extLst>
                  <a:ext uri="{FF2B5EF4-FFF2-40B4-BE49-F238E27FC236}">
                    <a16:creationId xmlns:a16="http://schemas.microsoft.com/office/drawing/2014/main" id="{3CE112A5-E240-45DC-98C4-755A3FDB1442}"/>
                  </a:ext>
                </a:extLst>
              </p:cNvPr>
              <p:cNvCxnSpPr>
                <a:cxnSpLocks/>
              </p:cNvCxnSpPr>
              <p:nvPr/>
            </p:nvCxnSpPr>
            <p:spPr bwMode="auto">
              <a:xfrm>
                <a:off x="2743939" y="2724838"/>
                <a:ext cx="0" cy="13810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2" name="文本框 181">
                    <a:extLst>
                      <a:ext uri="{FF2B5EF4-FFF2-40B4-BE49-F238E27FC236}">
                        <a16:creationId xmlns:a16="http://schemas.microsoft.com/office/drawing/2014/main" id="{6D14508A-6256-4D1D-94D4-0DA9A8CCE987}"/>
                      </a:ext>
                    </a:extLst>
                  </p:cNvPr>
                  <p:cNvSpPr txBox="1"/>
                  <p:nvPr/>
                </p:nvSpPr>
                <p:spPr>
                  <a:xfrm>
                    <a:off x="1062014" y="3785082"/>
                    <a:ext cx="256760" cy="2409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182" name="文本框 181">
                    <a:extLst>
                      <a:ext uri="{FF2B5EF4-FFF2-40B4-BE49-F238E27FC236}">
                        <a16:creationId xmlns:a16="http://schemas.microsoft.com/office/drawing/2014/main" id="{6D14508A-6256-4D1D-94D4-0DA9A8CCE987}"/>
                      </a:ext>
                    </a:extLst>
                  </p:cNvPr>
                  <p:cNvSpPr txBox="1">
                    <a:spLocks noRot="1" noChangeAspect="1" noMove="1" noResize="1" noEditPoints="1" noAdjustHandles="1" noChangeArrowheads="1" noChangeShapeType="1" noTextEdit="1"/>
                  </p:cNvSpPr>
                  <p:nvPr/>
                </p:nvSpPr>
                <p:spPr>
                  <a:xfrm>
                    <a:off x="1062014" y="3785082"/>
                    <a:ext cx="256760" cy="240979"/>
                  </a:xfrm>
                  <a:prstGeom prst="rect">
                    <a:avLst/>
                  </a:prstGeom>
                  <a:blipFill>
                    <a:blip r:embed="rId4"/>
                    <a:stretch>
                      <a:fillRect l="-8929" b="-18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5" name="文本框 184">
                    <a:extLst>
                      <a:ext uri="{FF2B5EF4-FFF2-40B4-BE49-F238E27FC236}">
                        <a16:creationId xmlns:a16="http://schemas.microsoft.com/office/drawing/2014/main" id="{2847A7FA-7C7C-4570-8871-39EB50CE85E2}"/>
                      </a:ext>
                    </a:extLst>
                  </p:cNvPr>
                  <p:cNvSpPr txBox="1"/>
                  <p:nvPr/>
                </p:nvSpPr>
                <p:spPr>
                  <a:xfrm>
                    <a:off x="1805558" y="3785084"/>
                    <a:ext cx="261402" cy="2409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85" name="文本框 184">
                    <a:extLst>
                      <a:ext uri="{FF2B5EF4-FFF2-40B4-BE49-F238E27FC236}">
                        <a16:creationId xmlns:a16="http://schemas.microsoft.com/office/drawing/2014/main" id="{2847A7FA-7C7C-4570-8871-39EB50CE85E2}"/>
                      </a:ext>
                    </a:extLst>
                  </p:cNvPr>
                  <p:cNvSpPr txBox="1">
                    <a:spLocks noRot="1" noChangeAspect="1" noMove="1" noResize="1" noEditPoints="1" noAdjustHandles="1" noChangeArrowheads="1" noChangeShapeType="1" noTextEdit="1"/>
                  </p:cNvSpPr>
                  <p:nvPr/>
                </p:nvSpPr>
                <p:spPr>
                  <a:xfrm>
                    <a:off x="1805558" y="3785084"/>
                    <a:ext cx="261402" cy="240979"/>
                  </a:xfrm>
                  <a:prstGeom prst="rect">
                    <a:avLst/>
                  </a:prstGeom>
                  <a:blipFill>
                    <a:blip r:embed="rId5"/>
                    <a:stretch>
                      <a:fillRect l="-8772" b="-18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7" name="文本框 186">
                    <a:extLst>
                      <a:ext uri="{FF2B5EF4-FFF2-40B4-BE49-F238E27FC236}">
                        <a16:creationId xmlns:a16="http://schemas.microsoft.com/office/drawing/2014/main" id="{35AC958C-C205-40C1-BD67-8612329C0BF7}"/>
                      </a:ext>
                    </a:extLst>
                  </p:cNvPr>
                  <p:cNvSpPr txBox="1"/>
                  <p:nvPr/>
                </p:nvSpPr>
                <p:spPr>
                  <a:xfrm>
                    <a:off x="2547356" y="3769883"/>
                    <a:ext cx="237639" cy="2409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187" name="文本框 186">
                    <a:extLst>
                      <a:ext uri="{FF2B5EF4-FFF2-40B4-BE49-F238E27FC236}">
                        <a16:creationId xmlns:a16="http://schemas.microsoft.com/office/drawing/2014/main" id="{35AC958C-C205-40C1-BD67-8612329C0BF7}"/>
                      </a:ext>
                    </a:extLst>
                  </p:cNvPr>
                  <p:cNvSpPr txBox="1">
                    <a:spLocks noRot="1" noChangeAspect="1" noMove="1" noResize="1" noEditPoints="1" noAdjustHandles="1" noChangeArrowheads="1" noChangeShapeType="1" noTextEdit="1"/>
                  </p:cNvSpPr>
                  <p:nvPr/>
                </p:nvSpPr>
                <p:spPr>
                  <a:xfrm>
                    <a:off x="2547356" y="3769883"/>
                    <a:ext cx="237639" cy="240979"/>
                  </a:xfrm>
                  <a:prstGeom prst="rect">
                    <a:avLst/>
                  </a:prstGeom>
                  <a:blipFill>
                    <a:blip r:embed="rId6"/>
                    <a:stretch>
                      <a:fillRect l="-13462" r="-3846" b="-18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9" name="文本框 188">
                    <a:extLst>
                      <a:ext uri="{FF2B5EF4-FFF2-40B4-BE49-F238E27FC236}">
                        <a16:creationId xmlns:a16="http://schemas.microsoft.com/office/drawing/2014/main" id="{56E6AFD2-D701-415E-AD0A-A78E3C129714}"/>
                      </a:ext>
                    </a:extLst>
                  </p:cNvPr>
                  <p:cNvSpPr txBox="1"/>
                  <p:nvPr/>
                </p:nvSpPr>
                <p:spPr>
                  <a:xfrm>
                    <a:off x="3336625" y="3785085"/>
                    <a:ext cx="2996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4</m:t>
                              </m:r>
                            </m:sub>
                          </m:sSub>
                        </m:oMath>
                      </m:oMathPara>
                    </a14:m>
                    <a:endParaRPr lang="zh-CN" altLang="en-US" dirty="0"/>
                  </a:p>
                </p:txBody>
              </p:sp>
            </mc:Choice>
            <mc:Fallback xmlns="">
              <p:sp>
                <p:nvSpPr>
                  <p:cNvPr id="189" name="文本框 188">
                    <a:extLst>
                      <a:ext uri="{FF2B5EF4-FFF2-40B4-BE49-F238E27FC236}">
                        <a16:creationId xmlns:a16="http://schemas.microsoft.com/office/drawing/2014/main" id="{56E6AFD2-D701-415E-AD0A-A78E3C129714}"/>
                      </a:ext>
                    </a:extLst>
                  </p:cNvPr>
                  <p:cNvSpPr txBox="1">
                    <a:spLocks noRot="1" noChangeAspect="1" noMove="1" noResize="1" noEditPoints="1" noAdjustHandles="1" noChangeArrowheads="1" noChangeShapeType="1" noTextEdit="1"/>
                  </p:cNvSpPr>
                  <p:nvPr/>
                </p:nvSpPr>
                <p:spPr>
                  <a:xfrm>
                    <a:off x="3336625" y="3785085"/>
                    <a:ext cx="299697" cy="27699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0" name="文本框 189">
                    <a:extLst>
                      <a:ext uri="{FF2B5EF4-FFF2-40B4-BE49-F238E27FC236}">
                        <a16:creationId xmlns:a16="http://schemas.microsoft.com/office/drawing/2014/main" id="{0A646B1B-3E8A-4A11-9B5B-54B4493DE2E4}"/>
                      </a:ext>
                    </a:extLst>
                  </p:cNvPr>
                  <p:cNvSpPr txBox="1"/>
                  <p:nvPr/>
                </p:nvSpPr>
                <p:spPr>
                  <a:xfrm>
                    <a:off x="1087338" y="4770531"/>
                    <a:ext cx="250609" cy="2409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190" name="文本框 189">
                    <a:extLst>
                      <a:ext uri="{FF2B5EF4-FFF2-40B4-BE49-F238E27FC236}">
                        <a16:creationId xmlns:a16="http://schemas.microsoft.com/office/drawing/2014/main" id="{0A646B1B-3E8A-4A11-9B5B-54B4493DE2E4}"/>
                      </a:ext>
                    </a:extLst>
                  </p:cNvPr>
                  <p:cNvSpPr txBox="1">
                    <a:spLocks noRot="1" noChangeAspect="1" noMove="1" noResize="1" noEditPoints="1" noAdjustHandles="1" noChangeArrowheads="1" noChangeShapeType="1" noTextEdit="1"/>
                  </p:cNvSpPr>
                  <p:nvPr/>
                </p:nvSpPr>
                <p:spPr>
                  <a:xfrm>
                    <a:off x="1087338" y="4770531"/>
                    <a:ext cx="250609" cy="240979"/>
                  </a:xfrm>
                  <a:prstGeom prst="rect">
                    <a:avLst/>
                  </a:prstGeom>
                  <a:blipFill>
                    <a:blip r:embed="rId8"/>
                    <a:stretch>
                      <a:fillRect l="-1852" b="-19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2" name="文本框 191">
                    <a:extLst>
                      <a:ext uri="{FF2B5EF4-FFF2-40B4-BE49-F238E27FC236}">
                        <a16:creationId xmlns:a16="http://schemas.microsoft.com/office/drawing/2014/main" id="{402BEF74-C1D3-4B59-A321-597136253650}"/>
                      </a:ext>
                    </a:extLst>
                  </p:cNvPr>
                  <p:cNvSpPr txBox="1"/>
                  <p:nvPr/>
                </p:nvSpPr>
                <p:spPr>
                  <a:xfrm>
                    <a:off x="1798919" y="4770531"/>
                    <a:ext cx="255251" cy="2409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92" name="文本框 191">
                    <a:extLst>
                      <a:ext uri="{FF2B5EF4-FFF2-40B4-BE49-F238E27FC236}">
                        <a16:creationId xmlns:a16="http://schemas.microsoft.com/office/drawing/2014/main" id="{402BEF74-C1D3-4B59-A321-597136253650}"/>
                      </a:ext>
                    </a:extLst>
                  </p:cNvPr>
                  <p:cNvSpPr txBox="1">
                    <a:spLocks noRot="1" noChangeAspect="1" noMove="1" noResize="1" noEditPoints="1" noAdjustHandles="1" noChangeArrowheads="1" noChangeShapeType="1" noTextEdit="1"/>
                  </p:cNvSpPr>
                  <p:nvPr/>
                </p:nvSpPr>
                <p:spPr>
                  <a:xfrm>
                    <a:off x="1798919" y="4770531"/>
                    <a:ext cx="255251" cy="240979"/>
                  </a:xfrm>
                  <a:prstGeom prst="rect">
                    <a:avLst/>
                  </a:prstGeom>
                  <a:blipFill>
                    <a:blip r:embed="rId9"/>
                    <a:stretch>
                      <a:fillRect l="-1786" b="-19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4" name="文本框 193">
                    <a:extLst>
                      <a:ext uri="{FF2B5EF4-FFF2-40B4-BE49-F238E27FC236}">
                        <a16:creationId xmlns:a16="http://schemas.microsoft.com/office/drawing/2014/main" id="{D92A2D28-9E5D-447A-81EE-DF80AB4AE1A6}"/>
                      </a:ext>
                    </a:extLst>
                  </p:cNvPr>
                  <p:cNvSpPr txBox="1"/>
                  <p:nvPr/>
                </p:nvSpPr>
                <p:spPr>
                  <a:xfrm>
                    <a:off x="2554341" y="4770531"/>
                    <a:ext cx="255251" cy="2409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194" name="文本框 193">
                    <a:extLst>
                      <a:ext uri="{FF2B5EF4-FFF2-40B4-BE49-F238E27FC236}">
                        <a16:creationId xmlns:a16="http://schemas.microsoft.com/office/drawing/2014/main" id="{D92A2D28-9E5D-447A-81EE-DF80AB4AE1A6}"/>
                      </a:ext>
                    </a:extLst>
                  </p:cNvPr>
                  <p:cNvSpPr txBox="1">
                    <a:spLocks noRot="1" noChangeAspect="1" noMove="1" noResize="1" noEditPoints="1" noAdjustHandles="1" noChangeArrowheads="1" noChangeShapeType="1" noTextEdit="1"/>
                  </p:cNvSpPr>
                  <p:nvPr/>
                </p:nvSpPr>
                <p:spPr>
                  <a:xfrm>
                    <a:off x="2554341" y="4770531"/>
                    <a:ext cx="255251" cy="240979"/>
                  </a:xfrm>
                  <a:prstGeom prst="rect">
                    <a:avLst/>
                  </a:prstGeom>
                  <a:blipFill>
                    <a:blip r:embed="rId10"/>
                    <a:stretch>
                      <a:fillRect l="-1786" b="-19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5" name="文本框 194">
                    <a:extLst>
                      <a:ext uri="{FF2B5EF4-FFF2-40B4-BE49-F238E27FC236}">
                        <a16:creationId xmlns:a16="http://schemas.microsoft.com/office/drawing/2014/main" id="{4D59CF68-3245-490B-95E7-A302C6300184}"/>
                      </a:ext>
                    </a:extLst>
                  </p:cNvPr>
                  <p:cNvSpPr txBox="1"/>
                  <p:nvPr/>
                </p:nvSpPr>
                <p:spPr>
                  <a:xfrm>
                    <a:off x="3370729" y="4770531"/>
                    <a:ext cx="2926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oMath>
                      </m:oMathPara>
                    </a14:m>
                    <a:endParaRPr lang="zh-CN" altLang="en-US" dirty="0"/>
                  </a:p>
                </p:txBody>
              </p:sp>
            </mc:Choice>
            <mc:Fallback xmlns="">
              <p:sp>
                <p:nvSpPr>
                  <p:cNvPr id="195" name="文本框 194">
                    <a:extLst>
                      <a:ext uri="{FF2B5EF4-FFF2-40B4-BE49-F238E27FC236}">
                        <a16:creationId xmlns:a16="http://schemas.microsoft.com/office/drawing/2014/main" id="{4D59CF68-3245-490B-95E7-A302C6300184}"/>
                      </a:ext>
                    </a:extLst>
                  </p:cNvPr>
                  <p:cNvSpPr txBox="1">
                    <a:spLocks noRot="1" noChangeAspect="1" noMove="1" noResize="1" noEditPoints="1" noAdjustHandles="1" noChangeArrowheads="1" noChangeShapeType="1" noTextEdit="1"/>
                  </p:cNvSpPr>
                  <p:nvPr/>
                </p:nvSpPr>
                <p:spPr>
                  <a:xfrm>
                    <a:off x="3370729" y="4770531"/>
                    <a:ext cx="292644" cy="27699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7" name="文本框 196">
                    <a:extLst>
                      <a:ext uri="{FF2B5EF4-FFF2-40B4-BE49-F238E27FC236}">
                        <a16:creationId xmlns:a16="http://schemas.microsoft.com/office/drawing/2014/main" id="{9C3BEF69-83B3-4742-BE6C-71719C3FCEF1}"/>
                      </a:ext>
                    </a:extLst>
                  </p:cNvPr>
                  <p:cNvSpPr txBox="1"/>
                  <p:nvPr/>
                </p:nvSpPr>
                <p:spPr>
                  <a:xfrm>
                    <a:off x="1085947" y="2807076"/>
                    <a:ext cx="271694" cy="2409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197" name="文本框 196">
                    <a:extLst>
                      <a:ext uri="{FF2B5EF4-FFF2-40B4-BE49-F238E27FC236}">
                        <a16:creationId xmlns:a16="http://schemas.microsoft.com/office/drawing/2014/main" id="{9C3BEF69-83B3-4742-BE6C-71719C3FCEF1}"/>
                      </a:ext>
                    </a:extLst>
                  </p:cNvPr>
                  <p:cNvSpPr txBox="1">
                    <a:spLocks noRot="1" noChangeAspect="1" noMove="1" noResize="1" noEditPoints="1" noAdjustHandles="1" noChangeArrowheads="1" noChangeShapeType="1" noTextEdit="1"/>
                  </p:cNvSpPr>
                  <p:nvPr/>
                </p:nvSpPr>
                <p:spPr>
                  <a:xfrm>
                    <a:off x="1085947" y="2807076"/>
                    <a:ext cx="271694" cy="240979"/>
                  </a:xfrm>
                  <a:prstGeom prst="rect">
                    <a:avLst/>
                  </a:prstGeom>
                  <a:blipFill>
                    <a:blip r:embed="rId12"/>
                    <a:stretch>
                      <a:fillRect l="-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8" name="文本框 197">
                    <a:extLst>
                      <a:ext uri="{FF2B5EF4-FFF2-40B4-BE49-F238E27FC236}">
                        <a16:creationId xmlns:a16="http://schemas.microsoft.com/office/drawing/2014/main" id="{3C5E9463-60E7-46E5-85F6-0E090F455960}"/>
                      </a:ext>
                    </a:extLst>
                  </p:cNvPr>
                  <p:cNvSpPr txBox="1"/>
                  <p:nvPr/>
                </p:nvSpPr>
                <p:spPr>
                  <a:xfrm>
                    <a:off x="1797529" y="2807076"/>
                    <a:ext cx="276335" cy="2409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98" name="文本框 197">
                    <a:extLst>
                      <a:ext uri="{FF2B5EF4-FFF2-40B4-BE49-F238E27FC236}">
                        <a16:creationId xmlns:a16="http://schemas.microsoft.com/office/drawing/2014/main" id="{3C5E9463-60E7-46E5-85F6-0E090F455960}"/>
                      </a:ext>
                    </a:extLst>
                  </p:cNvPr>
                  <p:cNvSpPr txBox="1">
                    <a:spLocks noRot="1" noChangeAspect="1" noMove="1" noResize="1" noEditPoints="1" noAdjustHandles="1" noChangeArrowheads="1" noChangeShapeType="1" noTextEdit="1"/>
                  </p:cNvSpPr>
                  <p:nvPr/>
                </p:nvSpPr>
                <p:spPr>
                  <a:xfrm>
                    <a:off x="1797529" y="2807076"/>
                    <a:ext cx="276335" cy="240979"/>
                  </a:xfrm>
                  <a:prstGeom prst="rect">
                    <a:avLst/>
                  </a:prstGeom>
                  <a:blipFill>
                    <a:blip r:embed="rId13"/>
                    <a:stretch>
                      <a:fillRect l="-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9" name="文本框 198">
                    <a:extLst>
                      <a:ext uri="{FF2B5EF4-FFF2-40B4-BE49-F238E27FC236}">
                        <a16:creationId xmlns:a16="http://schemas.microsoft.com/office/drawing/2014/main" id="{1EA86C7A-F577-40B6-827C-334A1182F235}"/>
                      </a:ext>
                    </a:extLst>
                  </p:cNvPr>
                  <p:cNvSpPr txBox="1"/>
                  <p:nvPr/>
                </p:nvSpPr>
                <p:spPr>
                  <a:xfrm>
                    <a:off x="2552951" y="2807076"/>
                    <a:ext cx="276335" cy="2409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199" name="文本框 198">
                    <a:extLst>
                      <a:ext uri="{FF2B5EF4-FFF2-40B4-BE49-F238E27FC236}">
                        <a16:creationId xmlns:a16="http://schemas.microsoft.com/office/drawing/2014/main" id="{1EA86C7A-F577-40B6-827C-334A1182F235}"/>
                      </a:ext>
                    </a:extLst>
                  </p:cNvPr>
                  <p:cNvSpPr txBox="1">
                    <a:spLocks noRot="1" noChangeAspect="1" noMove="1" noResize="1" noEditPoints="1" noAdjustHandles="1" noChangeArrowheads="1" noChangeShapeType="1" noTextEdit="1"/>
                  </p:cNvSpPr>
                  <p:nvPr/>
                </p:nvSpPr>
                <p:spPr>
                  <a:xfrm>
                    <a:off x="2552951" y="2807076"/>
                    <a:ext cx="276335" cy="240979"/>
                  </a:xfrm>
                  <a:prstGeom prst="rect">
                    <a:avLst/>
                  </a:prstGeom>
                  <a:blipFill>
                    <a:blip r:embed="rId14"/>
                    <a:stretch>
                      <a:fillRect l="-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0" name="文本框 199">
                    <a:extLst>
                      <a:ext uri="{FF2B5EF4-FFF2-40B4-BE49-F238E27FC236}">
                        <a16:creationId xmlns:a16="http://schemas.microsoft.com/office/drawing/2014/main" id="{EC8D157A-F3D6-4076-9489-E9D579200B9E}"/>
                      </a:ext>
                    </a:extLst>
                  </p:cNvPr>
                  <p:cNvSpPr txBox="1"/>
                  <p:nvPr/>
                </p:nvSpPr>
                <p:spPr>
                  <a:xfrm>
                    <a:off x="3322424" y="2807076"/>
                    <a:ext cx="3069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4</m:t>
                              </m:r>
                            </m:sub>
                          </m:sSub>
                        </m:oMath>
                      </m:oMathPara>
                    </a14:m>
                    <a:endParaRPr lang="zh-CN" altLang="en-US" dirty="0"/>
                  </a:p>
                </p:txBody>
              </p:sp>
            </mc:Choice>
            <mc:Fallback xmlns="">
              <p:sp>
                <p:nvSpPr>
                  <p:cNvPr id="200" name="文本框 199">
                    <a:extLst>
                      <a:ext uri="{FF2B5EF4-FFF2-40B4-BE49-F238E27FC236}">
                        <a16:creationId xmlns:a16="http://schemas.microsoft.com/office/drawing/2014/main" id="{EC8D157A-F3D6-4076-9489-E9D579200B9E}"/>
                      </a:ext>
                    </a:extLst>
                  </p:cNvPr>
                  <p:cNvSpPr txBox="1">
                    <a:spLocks noRot="1" noChangeAspect="1" noMove="1" noResize="1" noEditPoints="1" noAdjustHandles="1" noChangeArrowheads="1" noChangeShapeType="1" noTextEdit="1"/>
                  </p:cNvSpPr>
                  <p:nvPr/>
                </p:nvSpPr>
                <p:spPr>
                  <a:xfrm>
                    <a:off x="3322424" y="2807076"/>
                    <a:ext cx="306942" cy="276999"/>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2" name="文本框 201">
                    <a:extLst>
                      <a:ext uri="{FF2B5EF4-FFF2-40B4-BE49-F238E27FC236}">
                        <a16:creationId xmlns:a16="http://schemas.microsoft.com/office/drawing/2014/main" id="{FC787738-CBE0-4668-9153-921C8E92D654}"/>
                      </a:ext>
                    </a:extLst>
                  </p:cNvPr>
                  <p:cNvSpPr txBox="1"/>
                  <p:nvPr/>
                </p:nvSpPr>
                <p:spPr>
                  <a:xfrm>
                    <a:off x="1190196" y="4418922"/>
                    <a:ext cx="315349" cy="184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h𝑥</m:t>
                              </m:r>
                            </m:sub>
                          </m:sSub>
                        </m:oMath>
                      </m:oMathPara>
                    </a14:m>
                    <a:endParaRPr lang="zh-CN" altLang="en-US" sz="1600" dirty="0"/>
                  </a:p>
                </p:txBody>
              </p:sp>
            </mc:Choice>
            <mc:Fallback xmlns="">
              <p:sp>
                <p:nvSpPr>
                  <p:cNvPr id="202" name="文本框 201">
                    <a:extLst>
                      <a:ext uri="{FF2B5EF4-FFF2-40B4-BE49-F238E27FC236}">
                        <a16:creationId xmlns:a16="http://schemas.microsoft.com/office/drawing/2014/main" id="{FC787738-CBE0-4668-9153-921C8E92D654}"/>
                      </a:ext>
                    </a:extLst>
                  </p:cNvPr>
                  <p:cNvSpPr txBox="1">
                    <a:spLocks noRot="1" noChangeAspect="1" noMove="1" noResize="1" noEditPoints="1" noAdjustHandles="1" noChangeArrowheads="1" noChangeShapeType="1" noTextEdit="1"/>
                  </p:cNvSpPr>
                  <p:nvPr/>
                </p:nvSpPr>
                <p:spPr>
                  <a:xfrm>
                    <a:off x="1190196" y="4418922"/>
                    <a:ext cx="315349" cy="184990"/>
                  </a:xfrm>
                  <a:prstGeom prst="rect">
                    <a:avLst/>
                  </a:prstGeom>
                  <a:blipFill>
                    <a:blip r:embed="rId16"/>
                    <a:stretch>
                      <a:fillRect l="-8696" r="-1449" b="-17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3" name="文本框 202">
                    <a:extLst>
                      <a:ext uri="{FF2B5EF4-FFF2-40B4-BE49-F238E27FC236}">
                        <a16:creationId xmlns:a16="http://schemas.microsoft.com/office/drawing/2014/main" id="{F7124DC6-7DB8-45C5-A6E5-0BED75F6A21A}"/>
                      </a:ext>
                    </a:extLst>
                  </p:cNvPr>
                  <p:cNvSpPr txBox="1"/>
                  <p:nvPr/>
                </p:nvSpPr>
                <p:spPr>
                  <a:xfrm>
                    <a:off x="1962996" y="4418922"/>
                    <a:ext cx="315349" cy="184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h𝑥</m:t>
                              </m:r>
                            </m:sub>
                          </m:sSub>
                        </m:oMath>
                      </m:oMathPara>
                    </a14:m>
                    <a:endParaRPr lang="zh-CN" altLang="en-US" sz="1600" dirty="0"/>
                  </a:p>
                </p:txBody>
              </p:sp>
            </mc:Choice>
            <mc:Fallback xmlns="">
              <p:sp>
                <p:nvSpPr>
                  <p:cNvPr id="203" name="文本框 202">
                    <a:extLst>
                      <a:ext uri="{FF2B5EF4-FFF2-40B4-BE49-F238E27FC236}">
                        <a16:creationId xmlns:a16="http://schemas.microsoft.com/office/drawing/2014/main" id="{F7124DC6-7DB8-45C5-A6E5-0BED75F6A21A}"/>
                      </a:ext>
                    </a:extLst>
                  </p:cNvPr>
                  <p:cNvSpPr txBox="1">
                    <a:spLocks noRot="1" noChangeAspect="1" noMove="1" noResize="1" noEditPoints="1" noAdjustHandles="1" noChangeArrowheads="1" noChangeShapeType="1" noTextEdit="1"/>
                  </p:cNvSpPr>
                  <p:nvPr/>
                </p:nvSpPr>
                <p:spPr>
                  <a:xfrm>
                    <a:off x="1962996" y="4418922"/>
                    <a:ext cx="315349" cy="184990"/>
                  </a:xfrm>
                  <a:prstGeom prst="rect">
                    <a:avLst/>
                  </a:prstGeom>
                  <a:blipFill>
                    <a:blip r:embed="rId17"/>
                    <a:stretch>
                      <a:fillRect l="-10145" b="-17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4" name="文本框 203">
                    <a:extLst>
                      <a:ext uri="{FF2B5EF4-FFF2-40B4-BE49-F238E27FC236}">
                        <a16:creationId xmlns:a16="http://schemas.microsoft.com/office/drawing/2014/main" id="{87E5608D-16EF-49AC-9AE7-51FDFC119665}"/>
                      </a:ext>
                    </a:extLst>
                  </p:cNvPr>
                  <p:cNvSpPr txBox="1"/>
                  <p:nvPr/>
                </p:nvSpPr>
                <p:spPr>
                  <a:xfrm>
                    <a:off x="2704111" y="4418922"/>
                    <a:ext cx="315349" cy="184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h𝑥</m:t>
                              </m:r>
                            </m:sub>
                          </m:sSub>
                        </m:oMath>
                      </m:oMathPara>
                    </a14:m>
                    <a:endParaRPr lang="zh-CN" altLang="en-US" sz="1600" dirty="0"/>
                  </a:p>
                </p:txBody>
              </p:sp>
            </mc:Choice>
            <mc:Fallback xmlns="">
              <p:sp>
                <p:nvSpPr>
                  <p:cNvPr id="204" name="文本框 203">
                    <a:extLst>
                      <a:ext uri="{FF2B5EF4-FFF2-40B4-BE49-F238E27FC236}">
                        <a16:creationId xmlns:a16="http://schemas.microsoft.com/office/drawing/2014/main" id="{87E5608D-16EF-49AC-9AE7-51FDFC119665}"/>
                      </a:ext>
                    </a:extLst>
                  </p:cNvPr>
                  <p:cNvSpPr txBox="1">
                    <a:spLocks noRot="1" noChangeAspect="1" noMove="1" noResize="1" noEditPoints="1" noAdjustHandles="1" noChangeArrowheads="1" noChangeShapeType="1" noTextEdit="1"/>
                  </p:cNvSpPr>
                  <p:nvPr/>
                </p:nvSpPr>
                <p:spPr>
                  <a:xfrm>
                    <a:off x="2704111" y="4418922"/>
                    <a:ext cx="315349" cy="184990"/>
                  </a:xfrm>
                  <a:prstGeom prst="rect">
                    <a:avLst/>
                  </a:prstGeom>
                  <a:blipFill>
                    <a:blip r:embed="rId18"/>
                    <a:stretch>
                      <a:fillRect l="-10294" r="-1471" b="-17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5" name="文本框 204">
                    <a:extLst>
                      <a:ext uri="{FF2B5EF4-FFF2-40B4-BE49-F238E27FC236}">
                        <a16:creationId xmlns:a16="http://schemas.microsoft.com/office/drawing/2014/main" id="{25331474-8630-4646-BA05-EFF06C5E822A}"/>
                      </a:ext>
                    </a:extLst>
                  </p:cNvPr>
                  <p:cNvSpPr txBox="1"/>
                  <p:nvPr/>
                </p:nvSpPr>
                <p:spPr>
                  <a:xfrm>
                    <a:off x="3486046" y="4418922"/>
                    <a:ext cx="315349" cy="184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h𝑥</m:t>
                              </m:r>
                            </m:sub>
                          </m:sSub>
                        </m:oMath>
                      </m:oMathPara>
                    </a14:m>
                    <a:endParaRPr lang="zh-CN" altLang="en-US" sz="1600" dirty="0"/>
                  </a:p>
                </p:txBody>
              </p:sp>
            </mc:Choice>
            <mc:Fallback xmlns="">
              <p:sp>
                <p:nvSpPr>
                  <p:cNvPr id="205" name="文本框 204">
                    <a:extLst>
                      <a:ext uri="{FF2B5EF4-FFF2-40B4-BE49-F238E27FC236}">
                        <a16:creationId xmlns:a16="http://schemas.microsoft.com/office/drawing/2014/main" id="{25331474-8630-4646-BA05-EFF06C5E822A}"/>
                      </a:ext>
                    </a:extLst>
                  </p:cNvPr>
                  <p:cNvSpPr txBox="1">
                    <a:spLocks noRot="1" noChangeAspect="1" noMove="1" noResize="1" noEditPoints="1" noAdjustHandles="1" noChangeArrowheads="1" noChangeShapeType="1" noTextEdit="1"/>
                  </p:cNvSpPr>
                  <p:nvPr/>
                </p:nvSpPr>
                <p:spPr>
                  <a:xfrm>
                    <a:off x="3486046" y="4418922"/>
                    <a:ext cx="315349" cy="184990"/>
                  </a:xfrm>
                  <a:prstGeom prst="rect">
                    <a:avLst/>
                  </a:prstGeom>
                  <a:blipFill>
                    <a:blip r:embed="rId19"/>
                    <a:stretch>
                      <a:fillRect l="-8696" r="-1449" b="-17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7" name="文本框 206">
                    <a:extLst>
                      <a:ext uri="{FF2B5EF4-FFF2-40B4-BE49-F238E27FC236}">
                        <a16:creationId xmlns:a16="http://schemas.microsoft.com/office/drawing/2014/main" id="{B4EDEA5D-4E0E-445F-92E3-A4D709BCD0DE}"/>
                      </a:ext>
                    </a:extLst>
                  </p:cNvPr>
                  <p:cNvSpPr txBox="1"/>
                  <p:nvPr/>
                </p:nvSpPr>
                <p:spPr>
                  <a:xfrm>
                    <a:off x="2866652" y="3616371"/>
                    <a:ext cx="370069" cy="2142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hh</m:t>
                              </m:r>
                            </m:sub>
                          </m:sSub>
                        </m:oMath>
                      </m:oMathPara>
                    </a14:m>
                    <a:endParaRPr lang="zh-CN" altLang="en-US" sz="1600" dirty="0"/>
                  </a:p>
                </p:txBody>
              </p:sp>
            </mc:Choice>
            <mc:Fallback xmlns="">
              <p:sp>
                <p:nvSpPr>
                  <p:cNvPr id="207" name="文本框 206">
                    <a:extLst>
                      <a:ext uri="{FF2B5EF4-FFF2-40B4-BE49-F238E27FC236}">
                        <a16:creationId xmlns:a16="http://schemas.microsoft.com/office/drawing/2014/main" id="{B4EDEA5D-4E0E-445F-92E3-A4D709BCD0DE}"/>
                      </a:ext>
                    </a:extLst>
                  </p:cNvPr>
                  <p:cNvSpPr txBox="1">
                    <a:spLocks noRot="1" noChangeAspect="1" noMove="1" noResize="1" noEditPoints="1" noAdjustHandles="1" noChangeArrowheads="1" noChangeShapeType="1" noTextEdit="1"/>
                  </p:cNvSpPr>
                  <p:nvPr/>
                </p:nvSpPr>
                <p:spPr>
                  <a:xfrm>
                    <a:off x="2866652" y="3616371"/>
                    <a:ext cx="370069" cy="214204"/>
                  </a:xfrm>
                  <a:prstGeom prst="rect">
                    <a:avLst/>
                  </a:prstGeom>
                  <a:blipFill>
                    <a:blip r:embed="rId20"/>
                    <a:stretch>
                      <a:fillRect b="-21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8" name="文本框 207">
                    <a:extLst>
                      <a:ext uri="{FF2B5EF4-FFF2-40B4-BE49-F238E27FC236}">
                        <a16:creationId xmlns:a16="http://schemas.microsoft.com/office/drawing/2014/main" id="{D123D904-D117-497F-B44C-AE8532B36519}"/>
                      </a:ext>
                    </a:extLst>
                  </p:cNvPr>
                  <p:cNvSpPr txBox="1"/>
                  <p:nvPr/>
                </p:nvSpPr>
                <p:spPr>
                  <a:xfrm>
                    <a:off x="591980" y="3611606"/>
                    <a:ext cx="370069" cy="2142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hh</m:t>
                              </m:r>
                            </m:sub>
                          </m:sSub>
                        </m:oMath>
                      </m:oMathPara>
                    </a14:m>
                    <a:endParaRPr lang="zh-CN" altLang="en-US" sz="1600" dirty="0"/>
                  </a:p>
                </p:txBody>
              </p:sp>
            </mc:Choice>
            <mc:Fallback xmlns="">
              <p:sp>
                <p:nvSpPr>
                  <p:cNvPr id="208" name="文本框 207">
                    <a:extLst>
                      <a:ext uri="{FF2B5EF4-FFF2-40B4-BE49-F238E27FC236}">
                        <a16:creationId xmlns:a16="http://schemas.microsoft.com/office/drawing/2014/main" id="{D123D904-D117-497F-B44C-AE8532B36519}"/>
                      </a:ext>
                    </a:extLst>
                  </p:cNvPr>
                  <p:cNvSpPr txBox="1">
                    <a:spLocks noRot="1" noChangeAspect="1" noMove="1" noResize="1" noEditPoints="1" noAdjustHandles="1" noChangeArrowheads="1" noChangeShapeType="1" noTextEdit="1"/>
                  </p:cNvSpPr>
                  <p:nvPr/>
                </p:nvSpPr>
                <p:spPr>
                  <a:xfrm>
                    <a:off x="591980" y="3611606"/>
                    <a:ext cx="370069" cy="214204"/>
                  </a:xfrm>
                  <a:prstGeom prst="rect">
                    <a:avLst/>
                  </a:prstGeom>
                  <a:blipFill>
                    <a:blip r:embed="rId21"/>
                    <a:stretch>
                      <a:fillRect b="-21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9" name="文本框 208">
                    <a:extLst>
                      <a:ext uri="{FF2B5EF4-FFF2-40B4-BE49-F238E27FC236}">
                        <a16:creationId xmlns:a16="http://schemas.microsoft.com/office/drawing/2014/main" id="{4F73919D-316D-4D27-B645-503B94DF2D0C}"/>
                      </a:ext>
                    </a:extLst>
                  </p:cNvPr>
                  <p:cNvSpPr txBox="1"/>
                  <p:nvPr/>
                </p:nvSpPr>
                <p:spPr>
                  <a:xfrm>
                    <a:off x="1367594" y="3599229"/>
                    <a:ext cx="370069" cy="2142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hh</m:t>
                              </m:r>
                            </m:sub>
                          </m:sSub>
                        </m:oMath>
                      </m:oMathPara>
                    </a14:m>
                    <a:endParaRPr lang="zh-CN" altLang="en-US" sz="1600" dirty="0"/>
                  </a:p>
                </p:txBody>
              </p:sp>
            </mc:Choice>
            <mc:Fallback xmlns="">
              <p:sp>
                <p:nvSpPr>
                  <p:cNvPr id="209" name="文本框 208">
                    <a:extLst>
                      <a:ext uri="{FF2B5EF4-FFF2-40B4-BE49-F238E27FC236}">
                        <a16:creationId xmlns:a16="http://schemas.microsoft.com/office/drawing/2014/main" id="{4F73919D-316D-4D27-B645-503B94DF2D0C}"/>
                      </a:ext>
                    </a:extLst>
                  </p:cNvPr>
                  <p:cNvSpPr txBox="1">
                    <a:spLocks noRot="1" noChangeAspect="1" noMove="1" noResize="1" noEditPoints="1" noAdjustHandles="1" noChangeArrowheads="1" noChangeShapeType="1" noTextEdit="1"/>
                  </p:cNvSpPr>
                  <p:nvPr/>
                </p:nvSpPr>
                <p:spPr>
                  <a:xfrm>
                    <a:off x="1367594" y="3599229"/>
                    <a:ext cx="370069" cy="214204"/>
                  </a:xfrm>
                  <a:prstGeom prst="rect">
                    <a:avLst/>
                  </a:prstGeom>
                  <a:blipFill>
                    <a:blip r:embed="rId22"/>
                    <a:stretch>
                      <a:fillRect l="-12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1" name="文本框 210">
                    <a:extLst>
                      <a:ext uri="{FF2B5EF4-FFF2-40B4-BE49-F238E27FC236}">
                        <a16:creationId xmlns:a16="http://schemas.microsoft.com/office/drawing/2014/main" id="{63A48A67-53BE-4C1A-B725-8B32AFA23120}"/>
                      </a:ext>
                    </a:extLst>
                  </p:cNvPr>
                  <p:cNvSpPr txBox="1"/>
                  <p:nvPr/>
                </p:nvSpPr>
                <p:spPr>
                  <a:xfrm>
                    <a:off x="2093667" y="3611605"/>
                    <a:ext cx="370069" cy="2142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hh</m:t>
                              </m:r>
                            </m:sub>
                          </m:sSub>
                        </m:oMath>
                      </m:oMathPara>
                    </a14:m>
                    <a:endParaRPr lang="zh-CN" altLang="en-US" sz="1600" dirty="0"/>
                  </a:p>
                </p:txBody>
              </p:sp>
            </mc:Choice>
            <mc:Fallback xmlns="">
              <p:sp>
                <p:nvSpPr>
                  <p:cNvPr id="211" name="文本框 210">
                    <a:extLst>
                      <a:ext uri="{FF2B5EF4-FFF2-40B4-BE49-F238E27FC236}">
                        <a16:creationId xmlns:a16="http://schemas.microsoft.com/office/drawing/2014/main" id="{63A48A67-53BE-4C1A-B725-8B32AFA23120}"/>
                      </a:ext>
                    </a:extLst>
                  </p:cNvPr>
                  <p:cNvSpPr txBox="1">
                    <a:spLocks noRot="1" noChangeAspect="1" noMove="1" noResize="1" noEditPoints="1" noAdjustHandles="1" noChangeArrowheads="1" noChangeShapeType="1" noTextEdit="1"/>
                  </p:cNvSpPr>
                  <p:nvPr/>
                </p:nvSpPr>
                <p:spPr>
                  <a:xfrm>
                    <a:off x="2093667" y="3611605"/>
                    <a:ext cx="370069" cy="214204"/>
                  </a:xfrm>
                  <a:prstGeom prst="rect">
                    <a:avLst/>
                  </a:prstGeom>
                  <a:blipFill>
                    <a:blip r:embed="rId23"/>
                    <a:stretch>
                      <a:fillRect b="-21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3" name="文本框 212">
                    <a:extLst>
                      <a:ext uri="{FF2B5EF4-FFF2-40B4-BE49-F238E27FC236}">
                        <a16:creationId xmlns:a16="http://schemas.microsoft.com/office/drawing/2014/main" id="{AE6C9C7E-FECB-474A-A8A9-D391C002996D}"/>
                      </a:ext>
                    </a:extLst>
                  </p:cNvPr>
                  <p:cNvSpPr txBox="1"/>
                  <p:nvPr/>
                </p:nvSpPr>
                <p:spPr>
                  <a:xfrm>
                    <a:off x="813906" y="3254559"/>
                    <a:ext cx="371467" cy="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𝑦h</m:t>
                              </m:r>
                            </m:sub>
                          </m:sSub>
                        </m:oMath>
                      </m:oMathPara>
                    </a14:m>
                    <a:endParaRPr lang="zh-CN" altLang="en-US" sz="1600" dirty="0"/>
                  </a:p>
                </p:txBody>
              </p:sp>
            </mc:Choice>
            <mc:Fallback xmlns="">
              <p:sp>
                <p:nvSpPr>
                  <p:cNvPr id="213" name="文本框 212">
                    <a:extLst>
                      <a:ext uri="{FF2B5EF4-FFF2-40B4-BE49-F238E27FC236}">
                        <a16:creationId xmlns:a16="http://schemas.microsoft.com/office/drawing/2014/main" id="{AE6C9C7E-FECB-474A-A8A9-D391C002996D}"/>
                      </a:ext>
                    </a:extLst>
                  </p:cNvPr>
                  <p:cNvSpPr txBox="1">
                    <a:spLocks noRot="1" noChangeAspect="1" noMove="1" noResize="1" noEditPoints="1" noAdjustHandles="1" noChangeArrowheads="1" noChangeShapeType="1" noTextEdit="1"/>
                  </p:cNvSpPr>
                  <p:nvPr/>
                </p:nvSpPr>
                <p:spPr>
                  <a:xfrm>
                    <a:off x="813906" y="3254559"/>
                    <a:ext cx="371467" cy="231106"/>
                  </a:xfrm>
                  <a:prstGeom prst="rect">
                    <a:avLst/>
                  </a:prstGeom>
                  <a:blipFill>
                    <a:blip r:embed="rId24"/>
                    <a:stretch>
                      <a:fillRect l="-1235"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4" name="文本框 213">
                    <a:extLst>
                      <a:ext uri="{FF2B5EF4-FFF2-40B4-BE49-F238E27FC236}">
                        <a16:creationId xmlns:a16="http://schemas.microsoft.com/office/drawing/2014/main" id="{411B9BEC-74F1-4524-AE1D-B3866614F843}"/>
                      </a:ext>
                    </a:extLst>
                  </p:cNvPr>
                  <p:cNvSpPr txBox="1"/>
                  <p:nvPr/>
                </p:nvSpPr>
                <p:spPr>
                  <a:xfrm>
                    <a:off x="1554863" y="3254559"/>
                    <a:ext cx="371467" cy="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𝑦h</m:t>
                              </m:r>
                            </m:sub>
                          </m:sSub>
                        </m:oMath>
                      </m:oMathPara>
                    </a14:m>
                    <a:endParaRPr lang="zh-CN" altLang="en-US" sz="1600" dirty="0"/>
                  </a:p>
                </p:txBody>
              </p:sp>
            </mc:Choice>
            <mc:Fallback xmlns="">
              <p:sp>
                <p:nvSpPr>
                  <p:cNvPr id="214" name="文本框 213">
                    <a:extLst>
                      <a:ext uri="{FF2B5EF4-FFF2-40B4-BE49-F238E27FC236}">
                        <a16:creationId xmlns:a16="http://schemas.microsoft.com/office/drawing/2014/main" id="{411B9BEC-74F1-4524-AE1D-B3866614F843}"/>
                      </a:ext>
                    </a:extLst>
                  </p:cNvPr>
                  <p:cNvSpPr txBox="1">
                    <a:spLocks noRot="1" noChangeAspect="1" noMove="1" noResize="1" noEditPoints="1" noAdjustHandles="1" noChangeArrowheads="1" noChangeShapeType="1" noTextEdit="1"/>
                  </p:cNvSpPr>
                  <p:nvPr/>
                </p:nvSpPr>
                <p:spPr>
                  <a:xfrm>
                    <a:off x="1554863" y="3254559"/>
                    <a:ext cx="371467" cy="231106"/>
                  </a:xfrm>
                  <a:prstGeom prst="rect">
                    <a:avLst/>
                  </a:prstGeom>
                  <a:blipFill>
                    <a:blip r:embed="rId25"/>
                    <a:stretch>
                      <a:fillRect l="-1235"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5" name="文本框 214">
                    <a:extLst>
                      <a:ext uri="{FF2B5EF4-FFF2-40B4-BE49-F238E27FC236}">
                        <a16:creationId xmlns:a16="http://schemas.microsoft.com/office/drawing/2014/main" id="{384245A2-D111-4E52-8436-256725C6FF41}"/>
                      </a:ext>
                    </a:extLst>
                  </p:cNvPr>
                  <p:cNvSpPr txBox="1"/>
                  <p:nvPr/>
                </p:nvSpPr>
                <p:spPr>
                  <a:xfrm>
                    <a:off x="2284910" y="3254559"/>
                    <a:ext cx="371467" cy="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𝑦h</m:t>
                              </m:r>
                            </m:sub>
                          </m:sSub>
                        </m:oMath>
                      </m:oMathPara>
                    </a14:m>
                    <a:endParaRPr lang="zh-CN" altLang="en-US" sz="1600" dirty="0"/>
                  </a:p>
                </p:txBody>
              </p:sp>
            </mc:Choice>
            <mc:Fallback xmlns="">
              <p:sp>
                <p:nvSpPr>
                  <p:cNvPr id="215" name="文本框 214">
                    <a:extLst>
                      <a:ext uri="{FF2B5EF4-FFF2-40B4-BE49-F238E27FC236}">
                        <a16:creationId xmlns:a16="http://schemas.microsoft.com/office/drawing/2014/main" id="{384245A2-D111-4E52-8436-256725C6FF41}"/>
                      </a:ext>
                    </a:extLst>
                  </p:cNvPr>
                  <p:cNvSpPr txBox="1">
                    <a:spLocks noRot="1" noChangeAspect="1" noMove="1" noResize="1" noEditPoints="1" noAdjustHandles="1" noChangeArrowheads="1" noChangeShapeType="1" noTextEdit="1"/>
                  </p:cNvSpPr>
                  <p:nvPr/>
                </p:nvSpPr>
                <p:spPr>
                  <a:xfrm>
                    <a:off x="2284910" y="3254559"/>
                    <a:ext cx="371467" cy="231106"/>
                  </a:xfrm>
                  <a:prstGeom prst="rect">
                    <a:avLst/>
                  </a:prstGeom>
                  <a:blipFill>
                    <a:blip r:embed="rId26"/>
                    <a:stretch>
                      <a:fillRect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6" name="文本框 215">
                    <a:extLst>
                      <a:ext uri="{FF2B5EF4-FFF2-40B4-BE49-F238E27FC236}">
                        <a16:creationId xmlns:a16="http://schemas.microsoft.com/office/drawing/2014/main" id="{770338AA-A3B2-4B3E-A346-9DCB483AA9AF}"/>
                      </a:ext>
                    </a:extLst>
                  </p:cNvPr>
                  <p:cNvSpPr txBox="1"/>
                  <p:nvPr/>
                </p:nvSpPr>
                <p:spPr>
                  <a:xfrm>
                    <a:off x="3084555" y="3254559"/>
                    <a:ext cx="371467" cy="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𝑊</m:t>
                              </m:r>
                            </m:e>
                            <m:sub>
                              <m:r>
                                <a:rPr lang="en-US" altLang="zh-CN" sz="1600" b="0" i="1" smtClean="0">
                                  <a:latin typeface="Cambria Math" panose="02040503050406030204" pitchFamily="18" charset="0"/>
                                </a:rPr>
                                <m:t>𝑦h</m:t>
                              </m:r>
                            </m:sub>
                          </m:sSub>
                        </m:oMath>
                      </m:oMathPara>
                    </a14:m>
                    <a:endParaRPr lang="zh-CN" altLang="en-US" sz="1600" dirty="0"/>
                  </a:p>
                </p:txBody>
              </p:sp>
            </mc:Choice>
            <mc:Fallback xmlns="">
              <p:sp>
                <p:nvSpPr>
                  <p:cNvPr id="216" name="文本框 215">
                    <a:extLst>
                      <a:ext uri="{FF2B5EF4-FFF2-40B4-BE49-F238E27FC236}">
                        <a16:creationId xmlns:a16="http://schemas.microsoft.com/office/drawing/2014/main" id="{770338AA-A3B2-4B3E-A346-9DCB483AA9AF}"/>
                      </a:ext>
                    </a:extLst>
                  </p:cNvPr>
                  <p:cNvSpPr txBox="1">
                    <a:spLocks noRot="1" noChangeAspect="1" noMove="1" noResize="1" noEditPoints="1" noAdjustHandles="1" noChangeArrowheads="1" noChangeShapeType="1" noTextEdit="1"/>
                  </p:cNvSpPr>
                  <p:nvPr/>
                </p:nvSpPr>
                <p:spPr>
                  <a:xfrm>
                    <a:off x="3084555" y="3254559"/>
                    <a:ext cx="371467" cy="231106"/>
                  </a:xfrm>
                  <a:prstGeom prst="rect">
                    <a:avLst/>
                  </a:prstGeom>
                  <a:blipFill>
                    <a:blip r:embed="rId27"/>
                    <a:stretch>
                      <a:fillRect l="-1235" b="-10000"/>
                    </a:stretch>
                  </a:blipFill>
                </p:spPr>
                <p:txBody>
                  <a:bodyPr/>
                  <a:lstStyle/>
                  <a:p>
                    <a:r>
                      <a:rPr lang="zh-CN" altLang="en-US">
                        <a:noFill/>
                      </a:rPr>
                      <a:t> </a:t>
                    </a:r>
                  </a:p>
                </p:txBody>
              </p:sp>
            </mc:Fallback>
          </mc:AlternateContent>
          <p:sp>
            <p:nvSpPr>
              <p:cNvPr id="278" name="文本框 277">
                <a:extLst>
                  <a:ext uri="{FF2B5EF4-FFF2-40B4-BE49-F238E27FC236}">
                    <a16:creationId xmlns:a16="http://schemas.microsoft.com/office/drawing/2014/main" id="{E9D1107B-1D99-4A0A-9FA1-3870662BFEF7}"/>
                  </a:ext>
                </a:extLst>
              </p:cNvPr>
              <p:cNvSpPr txBox="1"/>
              <p:nvPr/>
            </p:nvSpPr>
            <p:spPr>
              <a:xfrm>
                <a:off x="907156" y="5060356"/>
                <a:ext cx="610972" cy="369332"/>
              </a:xfrm>
              <a:prstGeom prst="rect">
                <a:avLst/>
              </a:prstGeom>
              <a:noFill/>
            </p:spPr>
            <p:txBody>
              <a:bodyPr wrap="square">
                <a:spAutoFit/>
              </a:bodyPr>
              <a:lstStyle/>
              <a:p>
                <a:r>
                  <a:rPr lang="en-US" altLang="zh-CN" dirty="0"/>
                  <a:t>The</a:t>
                </a:r>
                <a:endParaRPr lang="zh-CN" altLang="en-US" dirty="0"/>
              </a:p>
            </p:txBody>
          </p:sp>
          <mc:AlternateContent xmlns:mc="http://schemas.openxmlformats.org/markup-compatibility/2006" xmlns:a14="http://schemas.microsoft.com/office/drawing/2010/main">
            <mc:Choice Requires="a14">
              <p:sp>
                <p:nvSpPr>
                  <p:cNvPr id="279" name="文本框 278">
                    <a:extLst>
                      <a:ext uri="{FF2B5EF4-FFF2-40B4-BE49-F238E27FC236}">
                        <a16:creationId xmlns:a16="http://schemas.microsoft.com/office/drawing/2014/main" id="{16BBA4E6-25CC-4FEE-A70B-FFE58871C3EF}"/>
                      </a:ext>
                    </a:extLst>
                  </p:cNvPr>
                  <p:cNvSpPr txBox="1"/>
                  <p:nvPr/>
                </p:nvSpPr>
                <p:spPr>
                  <a:xfrm>
                    <a:off x="190027" y="3726037"/>
                    <a:ext cx="2996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0</m:t>
                              </m:r>
                            </m:sub>
                          </m:sSub>
                        </m:oMath>
                      </m:oMathPara>
                    </a14:m>
                    <a:endParaRPr lang="zh-CN" altLang="en-US" dirty="0"/>
                  </a:p>
                </p:txBody>
              </p:sp>
            </mc:Choice>
            <mc:Fallback xmlns="">
              <p:sp>
                <p:nvSpPr>
                  <p:cNvPr id="279" name="文本框 278">
                    <a:extLst>
                      <a:ext uri="{FF2B5EF4-FFF2-40B4-BE49-F238E27FC236}">
                        <a16:creationId xmlns:a16="http://schemas.microsoft.com/office/drawing/2014/main" id="{16BBA4E6-25CC-4FEE-A70B-FFE58871C3EF}"/>
                      </a:ext>
                    </a:extLst>
                  </p:cNvPr>
                  <p:cNvSpPr txBox="1">
                    <a:spLocks noRot="1" noChangeAspect="1" noMove="1" noResize="1" noEditPoints="1" noAdjustHandles="1" noChangeArrowheads="1" noChangeShapeType="1" noTextEdit="1"/>
                  </p:cNvSpPr>
                  <p:nvPr/>
                </p:nvSpPr>
                <p:spPr>
                  <a:xfrm>
                    <a:off x="190027" y="3726037"/>
                    <a:ext cx="299697" cy="276999"/>
                  </a:xfrm>
                  <a:prstGeom prst="rect">
                    <a:avLst/>
                  </a:prstGeom>
                  <a:blipFill>
                    <a:blip r:embed="rId28"/>
                    <a:stretch>
                      <a:fillRect/>
                    </a:stretch>
                  </a:blipFill>
                </p:spPr>
                <p:txBody>
                  <a:bodyPr/>
                  <a:lstStyle/>
                  <a:p>
                    <a:r>
                      <a:rPr lang="zh-CN" altLang="en-US">
                        <a:noFill/>
                      </a:rPr>
                      <a:t> </a:t>
                    </a:r>
                  </a:p>
                </p:txBody>
              </p:sp>
            </mc:Fallback>
          </mc:AlternateContent>
          <p:sp>
            <p:nvSpPr>
              <p:cNvPr id="280" name="文本框 279">
                <a:extLst>
                  <a:ext uri="{FF2B5EF4-FFF2-40B4-BE49-F238E27FC236}">
                    <a16:creationId xmlns:a16="http://schemas.microsoft.com/office/drawing/2014/main" id="{BEAC40E0-F603-4F12-8A76-4CD0196514EA}"/>
                  </a:ext>
                </a:extLst>
              </p:cNvPr>
              <p:cNvSpPr txBox="1"/>
              <p:nvPr/>
            </p:nvSpPr>
            <p:spPr>
              <a:xfrm>
                <a:off x="1565920" y="5060214"/>
                <a:ext cx="762950" cy="369332"/>
              </a:xfrm>
              <a:prstGeom prst="rect">
                <a:avLst/>
              </a:prstGeom>
              <a:noFill/>
            </p:spPr>
            <p:txBody>
              <a:bodyPr wrap="square">
                <a:spAutoFit/>
              </a:bodyPr>
              <a:lstStyle/>
              <a:p>
                <a:r>
                  <a:rPr lang="en-US" altLang="zh-CN" dirty="0"/>
                  <a:t>apple</a:t>
                </a:r>
                <a:endParaRPr lang="zh-CN" altLang="en-US" dirty="0"/>
              </a:p>
            </p:txBody>
          </p:sp>
          <p:sp>
            <p:nvSpPr>
              <p:cNvPr id="281" name="文本框 280">
                <a:extLst>
                  <a:ext uri="{FF2B5EF4-FFF2-40B4-BE49-F238E27FC236}">
                    <a16:creationId xmlns:a16="http://schemas.microsoft.com/office/drawing/2014/main" id="{62243D6B-9915-4F35-91A8-BBF63FBE7DAB}"/>
                  </a:ext>
                </a:extLst>
              </p:cNvPr>
              <p:cNvSpPr txBox="1"/>
              <p:nvPr/>
            </p:nvSpPr>
            <p:spPr>
              <a:xfrm>
                <a:off x="2514792" y="5086020"/>
                <a:ext cx="465006" cy="369332"/>
              </a:xfrm>
              <a:prstGeom prst="rect">
                <a:avLst/>
              </a:prstGeom>
              <a:noFill/>
            </p:spPr>
            <p:txBody>
              <a:bodyPr wrap="square">
                <a:spAutoFit/>
              </a:bodyPr>
              <a:lstStyle/>
              <a:p>
                <a:r>
                  <a:rPr lang="en-US" altLang="zh-CN" dirty="0"/>
                  <a:t>is</a:t>
                </a:r>
                <a:endParaRPr lang="zh-CN" altLang="en-US" dirty="0"/>
              </a:p>
            </p:txBody>
          </p:sp>
          <p:sp>
            <p:nvSpPr>
              <p:cNvPr id="282" name="文本框 281">
                <a:extLst>
                  <a:ext uri="{FF2B5EF4-FFF2-40B4-BE49-F238E27FC236}">
                    <a16:creationId xmlns:a16="http://schemas.microsoft.com/office/drawing/2014/main" id="{151A9507-3691-4B74-A947-267B9E2E5DE5}"/>
                  </a:ext>
                </a:extLst>
              </p:cNvPr>
              <p:cNvSpPr txBox="1"/>
              <p:nvPr/>
            </p:nvSpPr>
            <p:spPr>
              <a:xfrm>
                <a:off x="3207333" y="5069461"/>
                <a:ext cx="520692" cy="369332"/>
              </a:xfrm>
              <a:prstGeom prst="rect">
                <a:avLst/>
              </a:prstGeom>
              <a:noFill/>
            </p:spPr>
            <p:txBody>
              <a:bodyPr wrap="square">
                <a:spAutoFit/>
              </a:bodyPr>
              <a:lstStyle/>
              <a:p>
                <a:r>
                  <a:rPr lang="en-US" altLang="zh-CN" dirty="0"/>
                  <a:t>red</a:t>
                </a:r>
                <a:endParaRPr lang="zh-CN" altLang="en-US" dirty="0"/>
              </a:p>
            </p:txBody>
          </p:sp>
        </p:grpSp>
        <p:sp>
          <p:nvSpPr>
            <p:cNvPr id="283" name="文本框 282">
              <a:extLst>
                <a:ext uri="{FF2B5EF4-FFF2-40B4-BE49-F238E27FC236}">
                  <a16:creationId xmlns:a16="http://schemas.microsoft.com/office/drawing/2014/main" id="{41227215-C944-4936-A55B-D781D52F4259}"/>
                </a:ext>
              </a:extLst>
            </p:cNvPr>
            <p:cNvSpPr txBox="1"/>
            <p:nvPr/>
          </p:nvSpPr>
          <p:spPr>
            <a:xfrm>
              <a:off x="803898" y="2343497"/>
              <a:ext cx="762950" cy="369332"/>
            </a:xfrm>
            <a:prstGeom prst="rect">
              <a:avLst/>
            </a:prstGeom>
            <a:noFill/>
          </p:spPr>
          <p:txBody>
            <a:bodyPr wrap="square">
              <a:spAutoFit/>
            </a:bodyPr>
            <a:lstStyle/>
            <a:p>
              <a:r>
                <a:rPr lang="en-US" altLang="zh-CN" dirty="0"/>
                <a:t>apple</a:t>
              </a:r>
              <a:endParaRPr lang="zh-CN" altLang="en-US" dirty="0"/>
            </a:p>
          </p:txBody>
        </p:sp>
        <p:sp>
          <p:nvSpPr>
            <p:cNvPr id="284" name="文本框 283">
              <a:extLst>
                <a:ext uri="{FF2B5EF4-FFF2-40B4-BE49-F238E27FC236}">
                  <a16:creationId xmlns:a16="http://schemas.microsoft.com/office/drawing/2014/main" id="{1A64B170-47DD-4D2C-8878-F2509B8DE976}"/>
                </a:ext>
              </a:extLst>
            </p:cNvPr>
            <p:cNvSpPr txBox="1"/>
            <p:nvPr/>
          </p:nvSpPr>
          <p:spPr>
            <a:xfrm>
              <a:off x="1736804" y="2326128"/>
              <a:ext cx="465006" cy="369332"/>
            </a:xfrm>
            <a:prstGeom prst="rect">
              <a:avLst/>
            </a:prstGeom>
            <a:noFill/>
          </p:spPr>
          <p:txBody>
            <a:bodyPr wrap="square">
              <a:spAutoFit/>
            </a:bodyPr>
            <a:lstStyle/>
            <a:p>
              <a:r>
                <a:rPr lang="en-US" altLang="zh-CN" dirty="0"/>
                <a:t>is</a:t>
              </a:r>
              <a:endParaRPr lang="zh-CN" altLang="en-US" dirty="0"/>
            </a:p>
          </p:txBody>
        </p:sp>
        <p:sp>
          <p:nvSpPr>
            <p:cNvPr id="285" name="文本框 284">
              <a:extLst>
                <a:ext uri="{FF2B5EF4-FFF2-40B4-BE49-F238E27FC236}">
                  <a16:creationId xmlns:a16="http://schemas.microsoft.com/office/drawing/2014/main" id="{53AC6071-3ACC-4C96-B91E-0808C1AE1F34}"/>
                </a:ext>
              </a:extLst>
            </p:cNvPr>
            <p:cNvSpPr txBox="1"/>
            <p:nvPr/>
          </p:nvSpPr>
          <p:spPr>
            <a:xfrm>
              <a:off x="2396031" y="2326128"/>
              <a:ext cx="520692" cy="369332"/>
            </a:xfrm>
            <a:prstGeom prst="rect">
              <a:avLst/>
            </a:prstGeom>
            <a:noFill/>
          </p:spPr>
          <p:txBody>
            <a:bodyPr wrap="square">
              <a:spAutoFit/>
            </a:bodyPr>
            <a:lstStyle/>
            <a:p>
              <a:r>
                <a:rPr lang="en-US" altLang="zh-CN" dirty="0"/>
                <a:t>red</a:t>
              </a:r>
              <a:endParaRPr lang="zh-CN" altLang="en-US" dirty="0"/>
            </a:p>
          </p:txBody>
        </p:sp>
        <p:sp>
          <p:nvSpPr>
            <p:cNvPr id="286" name="文本框 285">
              <a:extLst>
                <a:ext uri="{FF2B5EF4-FFF2-40B4-BE49-F238E27FC236}">
                  <a16:creationId xmlns:a16="http://schemas.microsoft.com/office/drawing/2014/main" id="{44E14C61-A411-44CD-BD84-0966F64AE114}"/>
                </a:ext>
              </a:extLst>
            </p:cNvPr>
            <p:cNvSpPr txBox="1"/>
            <p:nvPr/>
          </p:nvSpPr>
          <p:spPr>
            <a:xfrm>
              <a:off x="3123959" y="2330659"/>
              <a:ext cx="685555" cy="369332"/>
            </a:xfrm>
            <a:prstGeom prst="rect">
              <a:avLst/>
            </a:prstGeom>
            <a:noFill/>
          </p:spPr>
          <p:txBody>
            <a:bodyPr wrap="square">
              <a:spAutoFit/>
            </a:bodyPr>
            <a:lstStyle/>
            <a:p>
              <a:r>
                <a:rPr lang="en-US" altLang="zh-CN" dirty="0"/>
                <a:t>EOF</a:t>
              </a:r>
              <a:endParaRPr lang="zh-CN" altLang="en-US" dirty="0"/>
            </a:p>
          </p:txBody>
        </p:sp>
        <p:sp>
          <p:nvSpPr>
            <p:cNvPr id="299" name="矩形 298">
              <a:extLst>
                <a:ext uri="{FF2B5EF4-FFF2-40B4-BE49-F238E27FC236}">
                  <a16:creationId xmlns:a16="http://schemas.microsoft.com/office/drawing/2014/main" id="{EE5149E4-6426-4DF0-9C28-27728E7A520D}"/>
                </a:ext>
              </a:extLst>
            </p:cNvPr>
            <p:cNvSpPr/>
            <p:nvPr/>
          </p:nvSpPr>
          <p:spPr>
            <a:xfrm>
              <a:off x="2394154" y="2329876"/>
              <a:ext cx="411963" cy="252639"/>
            </a:xfrm>
            <a:prstGeom prst="rect">
              <a:avLst/>
            </a:prstGeom>
            <a:noFill/>
            <a:ln w="381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0000FF"/>
                </a:solidFill>
              </a:endParaRPr>
            </a:p>
          </p:txBody>
        </p:sp>
      </p:grpSp>
      <mc:AlternateContent xmlns:mc="http://schemas.openxmlformats.org/markup-compatibility/2006" xmlns:a14="http://schemas.microsoft.com/office/drawing/2010/main">
        <mc:Choice Requires="a14">
          <p:sp>
            <p:nvSpPr>
              <p:cNvPr id="301" name="文本框 300">
                <a:extLst>
                  <a:ext uri="{FF2B5EF4-FFF2-40B4-BE49-F238E27FC236}">
                    <a16:creationId xmlns:a16="http://schemas.microsoft.com/office/drawing/2014/main" id="{DD4DAFFD-61B5-4823-A085-233F6A2BF929}"/>
                  </a:ext>
                </a:extLst>
              </p:cNvPr>
              <p:cNvSpPr txBox="1"/>
              <p:nvPr/>
            </p:nvSpPr>
            <p:spPr>
              <a:xfrm>
                <a:off x="5060002" y="4498799"/>
                <a:ext cx="4389009" cy="586379"/>
              </a:xfrm>
              <a:prstGeom prst="rect">
                <a:avLst/>
              </a:prstGeom>
              <a:noFill/>
            </p:spPr>
            <p:txBody>
              <a:bodyPr wrap="square">
                <a:spAutoFit/>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b="0" i="1" smtClean="0">
                                <a:latin typeface="Cambria Math" panose="02040503050406030204" pitchFamily="18" charset="0"/>
                              </a:rPr>
                              <m:t>3</m:t>
                            </m:r>
                          </m:sub>
                        </m:sSub>
                      </m:num>
                      <m:den>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𝛿</m:t>
                            </m:r>
                            <m:r>
                              <a:rPr lang="en-US" altLang="zh-CN" i="1">
                                <a:latin typeface="Cambria Math" panose="02040503050406030204" pitchFamily="18" charset="0"/>
                              </a:rPr>
                              <m:t>𝑊</m:t>
                            </m:r>
                          </m:e>
                          <m:sub>
                            <m:r>
                              <a:rPr lang="en-US" altLang="zh-CN" b="0" i="1" smtClean="0">
                                <a:latin typeface="Cambria Math" panose="02040503050406030204" pitchFamily="18" charset="0"/>
                              </a:rPr>
                              <m:t>h𝑥</m:t>
                            </m:r>
                          </m:sub>
                          <m:sup>
                            <m:r>
                              <a:rPr lang="en-US" altLang="zh-CN" i="1">
                                <a:latin typeface="Cambria Math" panose="02040503050406030204" pitchFamily="18" charset="0"/>
                              </a:rPr>
                              <m:t>2</m:t>
                            </m:r>
                          </m:sup>
                        </m:sSub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b="0" i="1" smtClean="0">
                                <a:latin typeface="Cambria Math" panose="02040503050406030204" pitchFamily="18" charset="0"/>
                              </a:rPr>
                              <m:t>3</m:t>
                            </m:r>
                          </m:sub>
                        </m:sSub>
                      </m:num>
                      <m:den>
                        <m:sSup>
                          <m:sSupPr>
                            <m:ctrlPr>
                              <a:rPr lang="en-US" altLang="zh-CN" i="1">
                                <a:latin typeface="Cambria Math" panose="02040503050406030204" pitchFamily="18" charset="0"/>
                              </a:rPr>
                            </m:ctrlPr>
                          </m:sSupPr>
                          <m:e>
                            <m:r>
                              <a:rPr lang="zh-CN" altLang="en-US" i="1">
                                <a:latin typeface="Cambria Math" panose="02040503050406030204" pitchFamily="18" charset="0"/>
                              </a:rPr>
                              <m:t>𝛿</m:t>
                            </m:r>
                            <m:r>
                              <a:rPr lang="en-US" altLang="zh-CN" i="1">
                                <a:latin typeface="Cambria Math" panose="02040503050406030204" pitchFamily="18" charset="0"/>
                              </a:rPr>
                              <m:t>𝑂</m:t>
                            </m:r>
                          </m:e>
                          <m:sup>
                            <m:r>
                              <a:rPr lang="en-US" altLang="zh-CN" b="0" i="1" smtClean="0">
                                <a:latin typeface="Cambria Math" panose="02040503050406030204" pitchFamily="18" charset="0"/>
                              </a:rPr>
                              <m:t>3</m:t>
                            </m:r>
                          </m:sup>
                        </m:sSup>
                      </m:den>
                    </m:f>
                    <m:f>
                      <m:fPr>
                        <m:ctrlPr>
                          <a:rPr lang="en-US" altLang="zh-CN" i="1">
                            <a:latin typeface="Cambria Math" panose="02040503050406030204" pitchFamily="18" charset="0"/>
                          </a:rPr>
                        </m:ctrlPr>
                      </m:fPr>
                      <m:num>
                        <m:r>
                          <a:rPr lang="zh-CN" altLang="en-US" i="1">
                            <a:latin typeface="Cambria Math" panose="02040503050406030204" pitchFamily="18" charset="0"/>
                          </a:rPr>
                          <m:t>𝛿</m:t>
                        </m:r>
                        <m:sSup>
                          <m:sSupPr>
                            <m:ctrlPr>
                              <a:rPr lang="en-US" altLang="zh-CN" i="1">
                                <a:latin typeface="Cambria Math" panose="02040503050406030204" pitchFamily="18" charset="0"/>
                              </a:rPr>
                            </m:ctrlPr>
                          </m:sSupPr>
                          <m:e>
                            <m:r>
                              <a:rPr lang="en-US" altLang="zh-CN" i="1">
                                <a:latin typeface="Cambria Math" panose="02040503050406030204" pitchFamily="18" charset="0"/>
                              </a:rPr>
                              <m:t>𝑂</m:t>
                            </m:r>
                          </m:e>
                          <m:sup>
                            <m:r>
                              <a:rPr lang="en-US" altLang="zh-CN" b="0" i="1" smtClean="0">
                                <a:latin typeface="Cambria Math" panose="02040503050406030204" pitchFamily="18" charset="0"/>
                              </a:rPr>
                              <m:t>3</m:t>
                            </m:r>
                          </m:sup>
                        </m:sSup>
                      </m:num>
                      <m:den>
                        <m: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b="0" i="1" smtClean="0">
                                <a:latin typeface="Cambria Math" panose="02040503050406030204" pitchFamily="18" charset="0"/>
                              </a:rPr>
                              <m:t>3</m:t>
                            </m:r>
                          </m:sub>
                        </m:sSub>
                      </m:den>
                    </m:f>
                    <m:f>
                      <m:fPr>
                        <m:ctrlPr>
                          <a:rPr lang="en-US" altLang="zh-CN" i="1">
                            <a:latin typeface="Cambria Math" panose="02040503050406030204" pitchFamily="18" charset="0"/>
                          </a:rPr>
                        </m:ctrlPr>
                      </m:fPr>
                      <m:num>
                        <m: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b="0" i="1" smtClean="0">
                                <a:latin typeface="Cambria Math" panose="02040503050406030204" pitchFamily="18" charset="0"/>
                              </a:rPr>
                              <m:t>3</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𝛿</m:t>
                            </m:r>
                            <m:r>
                              <a:rPr lang="en-US" altLang="zh-CN" b="0" i="1" smtClean="0">
                                <a:latin typeface="Cambria Math" panose="02040503050406030204" pitchFamily="18" charset="0"/>
                              </a:rPr>
                              <m:t>h</m:t>
                            </m:r>
                          </m:e>
                          <m:sub>
                            <m:r>
                              <a:rPr lang="en-US" altLang="zh-CN" b="0" i="1" smtClean="0">
                                <a:latin typeface="Cambria Math" panose="02040503050406030204" pitchFamily="18" charset="0"/>
                              </a:rPr>
                              <m:t>2</m:t>
                            </m:r>
                          </m:sub>
                        </m:sSub>
                      </m:den>
                    </m:f>
                    <m:f>
                      <m:fPr>
                        <m:ctrlPr>
                          <a:rPr lang="en-US" altLang="zh-CN" i="1">
                            <a:latin typeface="Cambria Math" panose="02040503050406030204" pitchFamily="18" charset="0"/>
                          </a:rPr>
                        </m:ctrlPr>
                      </m:fPr>
                      <m:num>
                        <m: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b="0" i="1" smtClean="0">
                                <a:latin typeface="Cambria Math" panose="02040503050406030204" pitchFamily="18" charset="0"/>
                              </a:rPr>
                              <m:t>2</m:t>
                            </m:r>
                          </m:sub>
                        </m:sSub>
                      </m:num>
                      <m:den>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𝛿</m:t>
                            </m:r>
                            <m:r>
                              <a:rPr lang="en-US" altLang="zh-CN" i="1">
                                <a:latin typeface="Cambria Math" panose="02040503050406030204" pitchFamily="18" charset="0"/>
                              </a:rPr>
                              <m:t>𝑊</m:t>
                            </m:r>
                          </m:e>
                          <m:sub>
                            <m:r>
                              <a:rPr lang="en-US" altLang="zh-CN" b="0" i="1" smtClean="0">
                                <a:latin typeface="Cambria Math" panose="02040503050406030204" pitchFamily="18" charset="0"/>
                              </a:rPr>
                              <m:t>h𝑥</m:t>
                            </m:r>
                          </m:sub>
                          <m:sup>
                            <m:r>
                              <a:rPr lang="en-US" altLang="zh-CN" i="1">
                                <a:latin typeface="Cambria Math" panose="02040503050406030204" pitchFamily="18" charset="0"/>
                              </a:rPr>
                              <m:t>2</m:t>
                            </m:r>
                          </m:sup>
                        </m:sSubSup>
                      </m:den>
                    </m:f>
                    <m:r>
                      <a:rPr lang="en-US" altLang="zh-CN" b="0" i="1" smtClean="0">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b="0" i="1" smtClean="0">
                                <a:latin typeface="Cambria Math" panose="02040503050406030204" pitchFamily="18" charset="0"/>
                              </a:rPr>
                              <m:t>2</m:t>
                            </m:r>
                          </m:sub>
                        </m:sSub>
                      </m:num>
                      <m:den>
                        <m:sSup>
                          <m:sSupPr>
                            <m:ctrlPr>
                              <a:rPr lang="en-US" altLang="zh-CN" i="1">
                                <a:latin typeface="Cambria Math" panose="02040503050406030204" pitchFamily="18" charset="0"/>
                              </a:rPr>
                            </m:ctrlPr>
                          </m:sSupPr>
                          <m:e>
                            <m:r>
                              <a:rPr lang="zh-CN" altLang="en-US" i="1">
                                <a:latin typeface="Cambria Math" panose="02040503050406030204" pitchFamily="18" charset="0"/>
                              </a:rPr>
                              <m:t>𝛿</m:t>
                            </m:r>
                            <m:r>
                              <a:rPr lang="en-US" altLang="zh-CN" i="1">
                                <a:latin typeface="Cambria Math" panose="02040503050406030204" pitchFamily="18" charset="0"/>
                              </a:rPr>
                              <m:t>𝑂</m:t>
                            </m:r>
                          </m:e>
                          <m:sup>
                            <m:r>
                              <a:rPr lang="en-US" altLang="zh-CN" b="0" i="1" smtClean="0">
                                <a:latin typeface="Cambria Math" panose="02040503050406030204" pitchFamily="18" charset="0"/>
                              </a:rPr>
                              <m:t>2</m:t>
                            </m:r>
                          </m:sup>
                        </m:sSup>
                      </m:den>
                    </m:f>
                    <m:f>
                      <m:fPr>
                        <m:ctrlPr>
                          <a:rPr lang="en-US" altLang="zh-CN" i="1">
                            <a:latin typeface="Cambria Math" panose="02040503050406030204" pitchFamily="18" charset="0"/>
                          </a:rPr>
                        </m:ctrlPr>
                      </m:fPr>
                      <m:num>
                        <m:r>
                          <a:rPr lang="zh-CN" altLang="en-US" i="1">
                            <a:latin typeface="Cambria Math" panose="02040503050406030204" pitchFamily="18" charset="0"/>
                          </a:rPr>
                          <m:t>𝛿</m:t>
                        </m:r>
                        <m:sSup>
                          <m:sSupPr>
                            <m:ctrlPr>
                              <a:rPr lang="en-US" altLang="zh-CN" i="1">
                                <a:latin typeface="Cambria Math" panose="02040503050406030204" pitchFamily="18" charset="0"/>
                              </a:rPr>
                            </m:ctrlPr>
                          </m:sSupPr>
                          <m:e>
                            <m:r>
                              <a:rPr lang="en-US" altLang="zh-CN" i="1">
                                <a:latin typeface="Cambria Math" panose="02040503050406030204" pitchFamily="18" charset="0"/>
                              </a:rPr>
                              <m:t>𝑂</m:t>
                            </m:r>
                          </m:e>
                          <m:sup>
                            <m:r>
                              <a:rPr lang="en-US" altLang="zh-CN" b="0" i="1" smtClean="0">
                                <a:latin typeface="Cambria Math" panose="02040503050406030204" pitchFamily="18" charset="0"/>
                              </a:rPr>
                              <m:t>2</m:t>
                            </m:r>
                          </m:sup>
                        </m:sSup>
                      </m:num>
                      <m:den>
                        <m: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b="0" i="1" smtClean="0">
                                <a:latin typeface="Cambria Math" panose="02040503050406030204" pitchFamily="18" charset="0"/>
                              </a:rPr>
                              <m:t>2</m:t>
                            </m:r>
                          </m:sub>
                        </m:sSub>
                      </m:den>
                    </m:f>
                    <m:f>
                      <m:fPr>
                        <m:ctrlPr>
                          <a:rPr lang="en-US" altLang="zh-CN" i="1">
                            <a:latin typeface="Cambria Math" panose="02040503050406030204" pitchFamily="18" charset="0"/>
                          </a:rPr>
                        </m:ctrlPr>
                      </m:fPr>
                      <m:num>
                        <m: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b="0" i="1" smtClean="0">
                                <a:latin typeface="Cambria Math" panose="02040503050406030204" pitchFamily="18" charset="0"/>
                              </a:rPr>
                              <m:t>2</m:t>
                            </m:r>
                          </m:sub>
                        </m:sSub>
                      </m:num>
                      <m:den>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𝛿</m:t>
                            </m:r>
                            <m:r>
                              <a:rPr lang="en-US" altLang="zh-CN" i="1">
                                <a:latin typeface="Cambria Math" panose="02040503050406030204" pitchFamily="18" charset="0"/>
                              </a:rPr>
                              <m:t>𝑊</m:t>
                            </m:r>
                          </m:e>
                          <m:sub>
                            <m:r>
                              <a:rPr lang="en-US" altLang="zh-CN" b="0" i="1" smtClean="0">
                                <a:latin typeface="Cambria Math" panose="02040503050406030204" pitchFamily="18" charset="0"/>
                              </a:rPr>
                              <m:t>h𝑥</m:t>
                            </m:r>
                          </m:sub>
                          <m:sup>
                            <m:r>
                              <a:rPr lang="en-US" altLang="zh-CN" i="1">
                                <a:latin typeface="Cambria Math" panose="02040503050406030204" pitchFamily="18" charset="0"/>
                              </a:rPr>
                              <m:t>2</m:t>
                            </m:r>
                          </m:sup>
                        </m:sSubSup>
                      </m:den>
                    </m:f>
                  </m:oMath>
                </a14:m>
                <a:endParaRPr lang="zh-CN" altLang="en-US" dirty="0"/>
              </a:p>
            </p:txBody>
          </p:sp>
        </mc:Choice>
        <mc:Fallback xmlns="">
          <p:sp>
            <p:nvSpPr>
              <p:cNvPr id="301" name="文本框 300">
                <a:extLst>
                  <a:ext uri="{FF2B5EF4-FFF2-40B4-BE49-F238E27FC236}">
                    <a16:creationId xmlns:a16="http://schemas.microsoft.com/office/drawing/2014/main" id="{DD4DAFFD-61B5-4823-A085-233F6A2BF929}"/>
                  </a:ext>
                </a:extLst>
              </p:cNvPr>
              <p:cNvSpPr txBox="1">
                <a:spLocks noRot="1" noChangeAspect="1" noMove="1" noResize="1" noEditPoints="1" noAdjustHandles="1" noChangeArrowheads="1" noChangeShapeType="1" noTextEdit="1"/>
              </p:cNvSpPr>
              <p:nvPr/>
            </p:nvSpPr>
            <p:spPr>
              <a:xfrm>
                <a:off x="5060002" y="4498799"/>
                <a:ext cx="4389009" cy="586379"/>
              </a:xfrm>
              <a:prstGeom prst="rect">
                <a:avLst/>
              </a:prstGeom>
              <a:blipFill>
                <a:blip r:embed="rId29"/>
                <a:stretch>
                  <a:fillRect/>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0202322B-55F5-48CD-AFDE-F0D1EFFFA9D0}"/>
              </a:ext>
            </a:extLst>
          </p:cNvPr>
          <p:cNvGrpSpPr/>
          <p:nvPr/>
        </p:nvGrpSpPr>
        <p:grpSpPr>
          <a:xfrm>
            <a:off x="3793844" y="3644563"/>
            <a:ext cx="4334373" cy="721223"/>
            <a:chOff x="4717208" y="3608719"/>
            <a:chExt cx="4334373" cy="721223"/>
          </a:xfrm>
        </p:grpSpPr>
        <mc:AlternateContent xmlns:mc="http://schemas.openxmlformats.org/markup-compatibility/2006" xmlns:a14="http://schemas.microsoft.com/office/drawing/2010/main">
          <mc:Choice Requires="a14">
            <p:sp>
              <p:nvSpPr>
                <p:cNvPr id="300" name="文本框 299">
                  <a:extLst>
                    <a:ext uri="{FF2B5EF4-FFF2-40B4-BE49-F238E27FC236}">
                      <a16:creationId xmlns:a16="http://schemas.microsoft.com/office/drawing/2014/main" id="{C4339103-AEE2-4D00-8F8D-D10BAED0BAF1}"/>
                    </a:ext>
                  </a:extLst>
                </p:cNvPr>
                <p:cNvSpPr txBox="1"/>
                <p:nvPr/>
              </p:nvSpPr>
              <p:spPr>
                <a:xfrm>
                  <a:off x="4717208" y="3608719"/>
                  <a:ext cx="3726820" cy="72122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b="0" i="1" smtClean="0">
                                    <a:latin typeface="Cambria Math" panose="02040503050406030204" pitchFamily="18" charset="0"/>
                                  </a:rPr>
                                  <m:t>3</m:t>
                                </m:r>
                              </m:sub>
                            </m:sSub>
                          </m:num>
                          <m:den>
                            <m:sSubSup>
                              <m:sSubSupPr>
                                <m:ctrlPr>
                                  <a:rPr lang="en-US" altLang="zh-CN" i="1" smtClean="0">
                                    <a:latin typeface="Cambria Math" panose="02040503050406030204" pitchFamily="18" charset="0"/>
                                  </a:rPr>
                                </m:ctrlPr>
                              </m:sSubSupPr>
                              <m:e>
                                <m:r>
                                  <a:rPr lang="zh-CN" altLang="en-US" i="1">
                                    <a:latin typeface="Cambria Math" panose="02040503050406030204" pitchFamily="18" charset="0"/>
                                  </a:rPr>
                                  <m:t>𝛿</m:t>
                                </m:r>
                                <m:r>
                                  <a:rPr lang="en-US" altLang="zh-CN" b="0" i="1" smtClean="0">
                                    <a:latin typeface="Cambria Math" panose="02040503050406030204" pitchFamily="18" charset="0"/>
                                  </a:rPr>
                                  <m:t>𝑊</m:t>
                                </m:r>
                              </m:e>
                              <m:sub>
                                <m:r>
                                  <a:rPr lang="en-US" altLang="zh-CN" b="0" i="1" smtClean="0">
                                    <a:latin typeface="Cambria Math" panose="02040503050406030204" pitchFamily="18" charset="0"/>
                                  </a:rPr>
                                  <m:t>hh</m:t>
                                </m:r>
                              </m:sub>
                              <m:sup>
                                <m:r>
                                  <a:rPr lang="en-US" altLang="zh-CN" b="0" i="1" smtClean="0">
                                    <a:latin typeface="Cambria Math" panose="02040503050406030204" pitchFamily="18" charset="0"/>
                                  </a:rPr>
                                  <m:t>2</m:t>
                                </m:r>
                              </m:sup>
                            </m:sSub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b="0" i="1" smtClean="0">
                                    <a:latin typeface="Cambria Math" panose="02040503050406030204" pitchFamily="18" charset="0"/>
                                  </a:rPr>
                                  <m:t>3</m:t>
                                </m:r>
                              </m:sub>
                            </m:sSub>
                          </m:num>
                          <m:den>
                            <m:sSup>
                              <m:sSupPr>
                                <m:ctrlPr>
                                  <a:rPr lang="en-US" altLang="zh-CN" i="1">
                                    <a:latin typeface="Cambria Math" panose="02040503050406030204" pitchFamily="18" charset="0"/>
                                  </a:rPr>
                                </m:ctrlPr>
                              </m:sSupPr>
                              <m:e>
                                <m:r>
                                  <a:rPr lang="zh-CN" altLang="en-US" i="1">
                                    <a:latin typeface="Cambria Math" panose="02040503050406030204" pitchFamily="18" charset="0"/>
                                  </a:rPr>
                                  <m:t>𝛿</m:t>
                                </m:r>
                                <m:r>
                                  <a:rPr lang="en-US" altLang="zh-CN" i="1">
                                    <a:latin typeface="Cambria Math" panose="02040503050406030204" pitchFamily="18" charset="0"/>
                                  </a:rPr>
                                  <m:t>𝑂</m:t>
                                </m:r>
                              </m:e>
                              <m:sup>
                                <m:r>
                                  <a:rPr lang="en-US" altLang="zh-CN" b="0" i="1" smtClean="0">
                                    <a:latin typeface="Cambria Math" panose="02040503050406030204" pitchFamily="18" charset="0"/>
                                  </a:rPr>
                                  <m:t>3</m:t>
                                </m:r>
                              </m:sup>
                            </m:sSup>
                          </m:den>
                        </m:f>
                        <m:f>
                          <m:fPr>
                            <m:ctrlPr>
                              <a:rPr lang="en-US" altLang="zh-CN" i="1">
                                <a:latin typeface="Cambria Math" panose="02040503050406030204" pitchFamily="18" charset="0"/>
                              </a:rPr>
                            </m:ctrlPr>
                          </m:fPr>
                          <m:num>
                            <m:r>
                              <a:rPr lang="zh-CN" altLang="en-US" i="1">
                                <a:latin typeface="Cambria Math" panose="02040503050406030204" pitchFamily="18" charset="0"/>
                              </a:rPr>
                              <m:t>𝛿</m:t>
                            </m:r>
                            <m:sSup>
                              <m:sSupPr>
                                <m:ctrlPr>
                                  <a:rPr lang="en-US" altLang="zh-CN" i="1">
                                    <a:latin typeface="Cambria Math" panose="02040503050406030204" pitchFamily="18" charset="0"/>
                                  </a:rPr>
                                </m:ctrlPr>
                              </m:sSupPr>
                              <m:e>
                                <m:r>
                                  <a:rPr lang="en-US" altLang="zh-CN" i="1">
                                    <a:latin typeface="Cambria Math" panose="02040503050406030204" pitchFamily="18" charset="0"/>
                                  </a:rPr>
                                  <m:t>𝑂</m:t>
                                </m:r>
                              </m:e>
                              <m:sup>
                                <m:r>
                                  <a:rPr lang="en-US" altLang="zh-CN" b="0" i="1" smtClean="0">
                                    <a:latin typeface="Cambria Math" panose="02040503050406030204" pitchFamily="18" charset="0"/>
                                  </a:rPr>
                                  <m:t>3</m:t>
                                </m:r>
                              </m:sup>
                            </m:sSup>
                          </m:num>
                          <m:den>
                            <m: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b="0" i="1" smtClean="0">
                                    <a:latin typeface="Cambria Math" panose="02040503050406030204" pitchFamily="18" charset="0"/>
                                  </a:rPr>
                                  <m:t>3</m:t>
                                </m:r>
                              </m:sub>
                            </m:sSub>
                          </m:den>
                        </m:f>
                        <m:f>
                          <m:fPr>
                            <m:ctrlPr>
                              <a:rPr lang="en-US" altLang="zh-CN" i="1">
                                <a:latin typeface="Cambria Math" panose="02040503050406030204" pitchFamily="18" charset="0"/>
                              </a:rPr>
                            </m:ctrlPr>
                          </m:fPr>
                          <m:num>
                            <m: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b="0" i="1" smtClean="0">
                                    <a:latin typeface="Cambria Math" panose="02040503050406030204" pitchFamily="18" charset="0"/>
                                  </a:rPr>
                                  <m:t>3</m:t>
                                </m:r>
                              </m:sub>
                            </m:sSub>
                          </m:num>
                          <m:den>
                            <m:sSubSup>
                              <m:sSubSupPr>
                                <m:ctrlPr>
                                  <a:rPr lang="en-US" altLang="zh-CN" b="0" i="1" smtClean="0">
                                    <a:latin typeface="Cambria Math" panose="02040503050406030204" pitchFamily="18" charset="0"/>
                                  </a:rPr>
                                </m:ctrlPr>
                              </m:sSubSupPr>
                              <m:e>
                                <m:r>
                                  <a:rPr lang="zh-CN" altLang="en-US" b="0" i="1" smtClean="0">
                                    <a:latin typeface="Cambria Math" panose="02040503050406030204" pitchFamily="18" charset="0"/>
                                  </a:rPr>
                                  <m:t>𝛿</m:t>
                                </m:r>
                                <m:r>
                                  <a:rPr lang="en-US" altLang="zh-CN" b="0" i="1" smtClean="0">
                                    <a:latin typeface="Cambria Math" panose="02040503050406030204" pitchFamily="18" charset="0"/>
                                  </a:rPr>
                                  <m:t>𝑊</m:t>
                                </m:r>
                              </m:e>
                              <m:sub>
                                <m:r>
                                  <a:rPr lang="en-US" altLang="zh-CN" b="0" i="1" smtClean="0">
                                    <a:latin typeface="Cambria Math" panose="02040503050406030204" pitchFamily="18" charset="0"/>
                                  </a:rPr>
                                  <m:t>hh</m:t>
                                </m:r>
                              </m:sub>
                              <m:sup>
                                <m:r>
                                  <a:rPr lang="en-US" altLang="zh-CN" b="0" i="1" smtClean="0">
                                    <a:latin typeface="Cambria Math" panose="02040503050406030204" pitchFamily="18" charset="0"/>
                                  </a:rPr>
                                  <m:t>3</m:t>
                                </m:r>
                              </m:sup>
                            </m:sSubSup>
                          </m:den>
                        </m:f>
                      </m:oMath>
                    </m:oMathPara>
                  </a14:m>
                  <a:endParaRPr lang="zh-CN" altLang="en-US" dirty="0"/>
                </a:p>
              </p:txBody>
            </p:sp>
          </mc:Choice>
          <mc:Fallback xmlns="">
            <p:sp>
              <p:nvSpPr>
                <p:cNvPr id="300" name="文本框 299">
                  <a:extLst>
                    <a:ext uri="{FF2B5EF4-FFF2-40B4-BE49-F238E27FC236}">
                      <a16:creationId xmlns:a16="http://schemas.microsoft.com/office/drawing/2014/main" id="{C4339103-AEE2-4D00-8F8D-D10BAED0BAF1}"/>
                    </a:ext>
                  </a:extLst>
                </p:cNvPr>
                <p:cNvSpPr txBox="1">
                  <a:spLocks noRot="1" noChangeAspect="1" noMove="1" noResize="1" noEditPoints="1" noAdjustHandles="1" noChangeArrowheads="1" noChangeShapeType="1" noTextEdit="1"/>
                </p:cNvSpPr>
                <p:nvPr/>
              </p:nvSpPr>
              <p:spPr>
                <a:xfrm>
                  <a:off x="4717208" y="3608719"/>
                  <a:ext cx="3726820" cy="721223"/>
                </a:xfrm>
                <a:prstGeom prst="rect">
                  <a:avLst/>
                </a:prstGeom>
                <a:blipFill>
                  <a:blip r:embed="rId30"/>
                  <a:stretch>
                    <a:fillRect/>
                  </a:stretch>
                </a:blipFill>
              </p:spPr>
              <p:txBody>
                <a:bodyPr/>
                <a:lstStyle/>
                <a:p>
                  <a:r>
                    <a:rPr lang="zh-CN" altLang="en-US">
                      <a:noFill/>
                    </a:rPr>
                    <a:t> </a:t>
                  </a:r>
                </a:p>
              </p:txBody>
            </p:sp>
          </mc:Fallback>
        </mc:AlternateContent>
        <p:cxnSp>
          <p:nvCxnSpPr>
            <p:cNvPr id="302" name="直接箭头连接符 301">
              <a:extLst>
                <a:ext uri="{FF2B5EF4-FFF2-40B4-BE49-F238E27FC236}">
                  <a16:creationId xmlns:a16="http://schemas.microsoft.com/office/drawing/2014/main" id="{4DDCE16A-FD58-42A7-8A0C-092D0EBB3CE9}"/>
                </a:ext>
              </a:extLst>
            </p:cNvPr>
            <p:cNvCxnSpPr>
              <a:cxnSpLocks/>
            </p:cNvCxnSpPr>
            <p:nvPr/>
          </p:nvCxnSpPr>
          <p:spPr bwMode="auto">
            <a:xfrm>
              <a:off x="7728243" y="4005064"/>
              <a:ext cx="444157" cy="0"/>
            </a:xfrm>
            <a:prstGeom prst="straightConnector1">
              <a:avLst/>
            </a:prstGeom>
            <a:ln w="28575">
              <a:solidFill>
                <a:schemeClr val="tx1"/>
              </a:solidFill>
              <a:headEnd w="sm" len="sm"/>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3" name="文本框 302">
                  <a:extLst>
                    <a:ext uri="{FF2B5EF4-FFF2-40B4-BE49-F238E27FC236}">
                      <a16:creationId xmlns:a16="http://schemas.microsoft.com/office/drawing/2014/main" id="{C2844D58-34B5-4437-A121-82089E8EF12A}"/>
                    </a:ext>
                  </a:extLst>
                </p:cNvPr>
                <p:cNvSpPr txBox="1"/>
                <p:nvPr/>
              </p:nvSpPr>
              <p:spPr>
                <a:xfrm>
                  <a:off x="8196589" y="3784664"/>
                  <a:ext cx="854992" cy="396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𝑦h</m:t>
                                </m:r>
                              </m:sub>
                            </m:sSub>
                            <m:r>
                              <a:rPr lang="en-US" altLang="zh-CN" i="1">
                                <a:latin typeface="Cambria Math" panose="02040503050406030204" pitchFamily="18" charset="0"/>
                              </a:rPr>
                              <m:t>(</m:t>
                            </m:r>
                            <m:r>
                              <m:rPr>
                                <m:sty m:val="p"/>
                              </m:rP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𝑡𝑎𝑛h</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hh</m:t>
                                </m:r>
                              </m:sub>
                            </m:sSub>
                            <m:r>
                              <a:rPr lang="en-US" altLang="zh-CN" i="1">
                                <a:latin typeface="Cambria Math" panose="02040503050406030204" pitchFamily="18" charset="0"/>
                              </a:rPr>
                              <m:t>)</m:t>
                            </m:r>
                            <m:r>
                              <m:rPr>
                                <m:nor/>
                              </m:rPr>
                              <a:rPr lang="zh-CN" altLang="en-US" dirty="0"/>
                              <m:t> </m:t>
                            </m:r>
                          </m:e>
                          <m:sup>
                            <m:r>
                              <a:rPr lang="en-US" altLang="zh-CN" b="0" i="1" smtClean="0">
                                <a:latin typeface="Cambria Math" panose="02040503050406030204" pitchFamily="18" charset="0"/>
                              </a:rPr>
                              <m:t>0</m:t>
                            </m:r>
                          </m:sup>
                        </m:sSup>
                      </m:oMath>
                    </m:oMathPara>
                  </a14:m>
                  <a:endParaRPr lang="zh-CN" altLang="en-US" dirty="0"/>
                </a:p>
              </p:txBody>
            </p:sp>
          </mc:Choice>
          <mc:Fallback xmlns="">
            <p:sp>
              <p:nvSpPr>
                <p:cNvPr id="303" name="文本框 302">
                  <a:extLst>
                    <a:ext uri="{FF2B5EF4-FFF2-40B4-BE49-F238E27FC236}">
                      <a16:creationId xmlns:a16="http://schemas.microsoft.com/office/drawing/2014/main" id="{C2844D58-34B5-4437-A121-82089E8EF12A}"/>
                    </a:ext>
                  </a:extLst>
                </p:cNvPr>
                <p:cNvSpPr txBox="1">
                  <a:spLocks noRot="1" noChangeAspect="1" noMove="1" noResize="1" noEditPoints="1" noAdjustHandles="1" noChangeArrowheads="1" noChangeShapeType="1" noTextEdit="1"/>
                </p:cNvSpPr>
                <p:nvPr/>
              </p:nvSpPr>
              <p:spPr>
                <a:xfrm>
                  <a:off x="8196589" y="3784664"/>
                  <a:ext cx="854992" cy="396775"/>
                </a:xfrm>
                <a:prstGeom prst="rect">
                  <a:avLst/>
                </a:prstGeom>
                <a:blipFill>
                  <a:blip r:embed="rId31"/>
                  <a:stretch>
                    <a:fillRect r="-127857" b="-7692"/>
                  </a:stretch>
                </a:blipFill>
              </p:spPr>
              <p:txBody>
                <a:bodyPr/>
                <a:lstStyle/>
                <a:p>
                  <a:r>
                    <a:rPr lang="zh-CN" altLang="en-US">
                      <a:noFill/>
                    </a:rPr>
                    <a:t> </a:t>
                  </a:r>
                </a:p>
              </p:txBody>
            </p:sp>
          </mc:Fallback>
        </mc:AlternateContent>
      </p:grpSp>
      <p:sp>
        <p:nvSpPr>
          <p:cNvPr id="310" name="矩形 309">
            <a:extLst>
              <a:ext uri="{FF2B5EF4-FFF2-40B4-BE49-F238E27FC236}">
                <a16:creationId xmlns:a16="http://schemas.microsoft.com/office/drawing/2014/main" id="{4B653280-CD7B-43CB-A9E2-DC1861886F15}"/>
              </a:ext>
            </a:extLst>
          </p:cNvPr>
          <p:cNvSpPr/>
          <p:nvPr/>
        </p:nvSpPr>
        <p:spPr>
          <a:xfrm>
            <a:off x="1994101" y="6090172"/>
            <a:ext cx="680357" cy="320750"/>
          </a:xfrm>
          <a:prstGeom prst="rect">
            <a:avLst/>
          </a:prstGeom>
          <a:noFill/>
          <a:ln w="38100">
            <a:solidFill>
              <a:srgbClr val="00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0000FF"/>
              </a:solidFill>
            </a:endParaRPr>
          </a:p>
        </p:txBody>
      </p:sp>
      <p:cxnSp>
        <p:nvCxnSpPr>
          <p:cNvPr id="311" name="直接箭头连接符 310">
            <a:extLst>
              <a:ext uri="{FF2B5EF4-FFF2-40B4-BE49-F238E27FC236}">
                <a16:creationId xmlns:a16="http://schemas.microsoft.com/office/drawing/2014/main" id="{83651B88-C4B2-40F8-8160-3BB20C37ADC5}"/>
              </a:ext>
            </a:extLst>
          </p:cNvPr>
          <p:cNvCxnSpPr>
            <a:cxnSpLocks/>
          </p:cNvCxnSpPr>
          <p:nvPr/>
        </p:nvCxnSpPr>
        <p:spPr bwMode="auto">
          <a:xfrm>
            <a:off x="3563888" y="3501008"/>
            <a:ext cx="0" cy="632342"/>
          </a:xfrm>
          <a:prstGeom prst="straightConnector1">
            <a:avLst/>
          </a:prstGeom>
          <a:ln w="28575">
            <a:solidFill>
              <a:srgbClr val="AF2125"/>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2" name="文本框 311">
                <a:extLst>
                  <a:ext uri="{FF2B5EF4-FFF2-40B4-BE49-F238E27FC236}">
                    <a16:creationId xmlns:a16="http://schemas.microsoft.com/office/drawing/2014/main" id="{089036AB-B7EF-4908-830B-CFF98EA72877}"/>
                  </a:ext>
                </a:extLst>
              </p:cNvPr>
              <p:cNvSpPr txBox="1"/>
              <p:nvPr/>
            </p:nvSpPr>
            <p:spPr>
              <a:xfrm>
                <a:off x="4512694" y="2710057"/>
                <a:ext cx="4769222" cy="7603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3</m:t>
                              </m:r>
                            </m:sub>
                          </m:sSub>
                        </m:num>
                        <m:den>
                          <m:sSubSup>
                            <m:sSubSupPr>
                              <m:ctrlPr>
                                <a:rPr lang="en-US" altLang="zh-CN" i="1" smtClean="0">
                                  <a:latin typeface="Cambria Math" panose="02040503050406030204" pitchFamily="18" charset="0"/>
                                </a:rPr>
                              </m:ctrlPr>
                            </m:sSubSupPr>
                            <m:e>
                              <m:r>
                                <a:rPr lang="zh-CN" altLang="en-US" i="1">
                                  <a:latin typeface="Cambria Math" panose="02040503050406030204" pitchFamily="18" charset="0"/>
                                </a:rPr>
                                <m:t>𝛿</m:t>
                              </m:r>
                              <m:r>
                                <a:rPr lang="en-US" altLang="zh-CN" i="1">
                                  <a:latin typeface="Cambria Math" panose="02040503050406030204" pitchFamily="18" charset="0"/>
                                </a:rPr>
                                <m:t>𝑊</m:t>
                              </m:r>
                            </m:e>
                            <m:sub>
                              <m:r>
                                <a:rPr lang="en-US" altLang="zh-CN" b="0" i="1" smtClean="0">
                                  <a:latin typeface="Cambria Math" panose="02040503050406030204" pitchFamily="18" charset="0"/>
                                </a:rPr>
                                <m:t>𝑦h</m:t>
                              </m:r>
                            </m:sub>
                            <m:sup>
                              <m:r>
                                <a:rPr lang="en-US" altLang="zh-CN" b="0" i="1" smtClean="0">
                                  <a:latin typeface="Cambria Math" panose="02040503050406030204" pitchFamily="18" charset="0"/>
                                </a:rPr>
                                <m:t>3</m:t>
                              </m:r>
                            </m:sup>
                          </m:sSubSup>
                        </m:den>
                      </m:f>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b="0" i="1" smtClean="0">
                                  <a:latin typeface="Cambria Math" panose="02040503050406030204" pitchFamily="18" charset="0"/>
                                </a:rPr>
                                <m:t>3</m:t>
                              </m:r>
                            </m:sub>
                          </m:sSub>
                        </m:num>
                        <m:den>
                          <m:sSup>
                            <m:sSupPr>
                              <m:ctrlPr>
                                <a:rPr lang="en-US" altLang="zh-CN" i="1">
                                  <a:latin typeface="Cambria Math" panose="02040503050406030204" pitchFamily="18" charset="0"/>
                                </a:rPr>
                              </m:ctrlPr>
                            </m:sSupPr>
                            <m:e>
                              <m:r>
                                <a:rPr lang="zh-CN" altLang="en-US" i="1">
                                  <a:latin typeface="Cambria Math" panose="02040503050406030204" pitchFamily="18" charset="0"/>
                                </a:rPr>
                                <m:t>𝛿</m:t>
                              </m:r>
                              <m:r>
                                <a:rPr lang="en-US" altLang="zh-CN" i="1">
                                  <a:latin typeface="Cambria Math" panose="02040503050406030204" pitchFamily="18" charset="0"/>
                                </a:rPr>
                                <m:t>𝑂</m:t>
                              </m:r>
                            </m:e>
                            <m:sup>
                              <m:r>
                                <a:rPr lang="en-US" altLang="zh-CN" b="0" i="1" smtClean="0">
                                  <a:latin typeface="Cambria Math" panose="02040503050406030204" pitchFamily="18" charset="0"/>
                                </a:rPr>
                                <m:t>3</m:t>
                              </m:r>
                            </m:sup>
                          </m:sSup>
                        </m:den>
                      </m:f>
                      <m:f>
                        <m:fPr>
                          <m:ctrlPr>
                            <a:rPr lang="en-US" altLang="zh-CN" i="1">
                              <a:latin typeface="Cambria Math" panose="02040503050406030204" pitchFamily="18" charset="0"/>
                            </a:rPr>
                          </m:ctrlPr>
                        </m:fPr>
                        <m:num>
                          <m:r>
                            <a:rPr lang="zh-CN" altLang="en-US" i="1">
                              <a:latin typeface="Cambria Math" panose="02040503050406030204" pitchFamily="18" charset="0"/>
                            </a:rPr>
                            <m:t>𝛿</m:t>
                          </m:r>
                          <m:sSup>
                            <m:sSupPr>
                              <m:ctrlPr>
                                <a:rPr lang="en-US" altLang="zh-CN" i="1">
                                  <a:latin typeface="Cambria Math" panose="02040503050406030204" pitchFamily="18" charset="0"/>
                                </a:rPr>
                              </m:ctrlPr>
                            </m:sSupPr>
                            <m:e>
                              <m:r>
                                <a:rPr lang="en-US" altLang="zh-CN" i="1">
                                  <a:latin typeface="Cambria Math" panose="02040503050406030204" pitchFamily="18" charset="0"/>
                                </a:rPr>
                                <m:t>𝑂</m:t>
                              </m:r>
                            </m:e>
                            <m:sup>
                              <m:r>
                                <a:rPr lang="en-US" altLang="zh-CN" b="0" i="1" smtClean="0">
                                  <a:latin typeface="Cambria Math" panose="02040503050406030204" pitchFamily="18" charset="0"/>
                                </a:rPr>
                                <m:t>3</m:t>
                              </m:r>
                            </m:sup>
                          </m:sSup>
                        </m:num>
                        <m:den>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𝛿</m:t>
                              </m:r>
                              <m:r>
                                <a:rPr lang="en-US" altLang="zh-CN" i="1">
                                  <a:latin typeface="Cambria Math" panose="02040503050406030204" pitchFamily="18" charset="0"/>
                                </a:rPr>
                                <m:t>𝑊</m:t>
                              </m:r>
                            </m:e>
                            <m:sub>
                              <m:r>
                                <a:rPr lang="en-US" altLang="zh-CN" i="1">
                                  <a:latin typeface="Cambria Math" panose="02040503050406030204" pitchFamily="18" charset="0"/>
                                </a:rPr>
                                <m:t>𝑦h</m:t>
                              </m:r>
                            </m:sub>
                            <m:sup>
                              <m:r>
                                <a:rPr lang="en-US" altLang="zh-CN" i="1">
                                  <a:latin typeface="Cambria Math" panose="02040503050406030204" pitchFamily="18" charset="0"/>
                                </a:rPr>
                                <m:t>3</m:t>
                              </m:r>
                            </m:sup>
                          </m:sSubSup>
                        </m:den>
                      </m:f>
                    </m:oMath>
                  </m:oMathPara>
                </a14:m>
                <a:endParaRPr lang="zh-CN" altLang="en-US" dirty="0"/>
              </a:p>
            </p:txBody>
          </p:sp>
        </mc:Choice>
        <mc:Fallback xmlns="">
          <p:sp>
            <p:nvSpPr>
              <p:cNvPr id="312" name="文本框 311">
                <a:extLst>
                  <a:ext uri="{FF2B5EF4-FFF2-40B4-BE49-F238E27FC236}">
                    <a16:creationId xmlns:a16="http://schemas.microsoft.com/office/drawing/2014/main" id="{089036AB-B7EF-4908-830B-CFF98EA72877}"/>
                  </a:ext>
                </a:extLst>
              </p:cNvPr>
              <p:cNvSpPr txBox="1">
                <a:spLocks noRot="1" noChangeAspect="1" noMove="1" noResize="1" noEditPoints="1" noAdjustHandles="1" noChangeArrowheads="1" noChangeShapeType="1" noTextEdit="1"/>
              </p:cNvSpPr>
              <p:nvPr/>
            </p:nvSpPr>
            <p:spPr>
              <a:xfrm>
                <a:off x="4512694" y="2710057"/>
                <a:ext cx="4769222" cy="760336"/>
              </a:xfrm>
              <a:prstGeom prst="rect">
                <a:avLst/>
              </a:prstGeom>
              <a:blipFill>
                <a:blip r:embed="rId32"/>
                <a:stretch>
                  <a:fillRect/>
                </a:stretch>
              </a:blipFill>
            </p:spPr>
            <p:txBody>
              <a:bodyPr/>
              <a:lstStyle/>
              <a:p>
                <a:r>
                  <a:rPr lang="zh-CN" altLang="en-US">
                    <a:noFill/>
                  </a:rPr>
                  <a:t> </a:t>
                </a:r>
              </a:p>
            </p:txBody>
          </p:sp>
        </mc:Fallback>
      </mc:AlternateContent>
      <p:cxnSp>
        <p:nvCxnSpPr>
          <p:cNvPr id="313" name="直接箭头连接符 312">
            <a:extLst>
              <a:ext uri="{FF2B5EF4-FFF2-40B4-BE49-F238E27FC236}">
                <a16:creationId xmlns:a16="http://schemas.microsoft.com/office/drawing/2014/main" id="{ED0184E5-61EF-497A-9606-7099289655A7}"/>
              </a:ext>
            </a:extLst>
          </p:cNvPr>
          <p:cNvCxnSpPr>
            <a:cxnSpLocks/>
          </p:cNvCxnSpPr>
          <p:nvPr/>
        </p:nvCxnSpPr>
        <p:spPr bwMode="auto">
          <a:xfrm rot="5400000">
            <a:off x="6880549" y="5187246"/>
            <a:ext cx="227923" cy="0"/>
          </a:xfrm>
          <a:prstGeom prst="straightConnector1">
            <a:avLst/>
          </a:prstGeom>
          <a:ln w="28575">
            <a:solidFill>
              <a:schemeClr val="tx1"/>
            </a:solidFill>
            <a:headEnd w="sm" len="sm"/>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4" name="文本框 313">
                <a:extLst>
                  <a:ext uri="{FF2B5EF4-FFF2-40B4-BE49-F238E27FC236}">
                    <a16:creationId xmlns:a16="http://schemas.microsoft.com/office/drawing/2014/main" id="{67973907-1477-4BEC-BFC7-8DE4038F5761}"/>
                  </a:ext>
                </a:extLst>
              </p:cNvPr>
              <p:cNvSpPr txBox="1"/>
              <p:nvPr/>
            </p:nvSpPr>
            <p:spPr>
              <a:xfrm>
                <a:off x="6092826" y="5315500"/>
                <a:ext cx="1877249"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𝑦h</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h</m:t>
                          </m:r>
                          <m:r>
                            <a:rPr lang="en-US" altLang="zh-CN" b="0" i="1" smtClean="0">
                              <a:latin typeface="Cambria Math" panose="02040503050406030204" pitchFamily="18" charset="0"/>
                            </a:rPr>
                            <m:t>h</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h𝑦</m:t>
                          </m:r>
                        </m:sub>
                      </m:sSub>
                    </m:oMath>
                  </m:oMathPara>
                </a14:m>
                <a:endParaRPr lang="zh-CN" altLang="en-US" dirty="0"/>
              </a:p>
            </p:txBody>
          </p:sp>
        </mc:Choice>
        <mc:Fallback xmlns="">
          <p:sp>
            <p:nvSpPr>
              <p:cNvPr id="314" name="文本框 313">
                <a:extLst>
                  <a:ext uri="{FF2B5EF4-FFF2-40B4-BE49-F238E27FC236}">
                    <a16:creationId xmlns:a16="http://schemas.microsoft.com/office/drawing/2014/main" id="{67973907-1477-4BEC-BFC7-8DE4038F5761}"/>
                  </a:ext>
                </a:extLst>
              </p:cNvPr>
              <p:cNvSpPr txBox="1">
                <a:spLocks noRot="1" noChangeAspect="1" noMove="1" noResize="1" noEditPoints="1" noAdjustHandles="1" noChangeArrowheads="1" noChangeShapeType="1" noTextEdit="1"/>
              </p:cNvSpPr>
              <p:nvPr/>
            </p:nvSpPr>
            <p:spPr>
              <a:xfrm>
                <a:off x="6092826" y="5315500"/>
                <a:ext cx="1877249" cy="391261"/>
              </a:xfrm>
              <a:prstGeom prst="rect">
                <a:avLst/>
              </a:prstGeom>
              <a:blipFill>
                <a:blip r:embed="rId33"/>
                <a:stretch>
                  <a:fillRect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4E234921-7C01-08BE-742A-7BAC01C3BEBE}"/>
                  </a:ext>
                </a:extLst>
              </p:cNvPr>
              <p:cNvSpPr txBox="1"/>
              <p:nvPr/>
            </p:nvSpPr>
            <p:spPr>
              <a:xfrm>
                <a:off x="4531228" y="5794560"/>
                <a:ext cx="4769222" cy="7436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3</m:t>
                              </m:r>
                            </m:sub>
                          </m:sSub>
                        </m:num>
                        <m:den>
                          <m:sSubSup>
                            <m:sSubSupPr>
                              <m:ctrlPr>
                                <a:rPr lang="en-US" altLang="zh-CN" i="1" smtClean="0">
                                  <a:latin typeface="Cambria Math" panose="02040503050406030204" pitchFamily="18" charset="0"/>
                                </a:rPr>
                              </m:ctrlPr>
                            </m:sSubSupPr>
                            <m:e>
                              <m:r>
                                <a:rPr lang="zh-CN" altLang="en-US" i="1">
                                  <a:latin typeface="Cambria Math" panose="02040503050406030204" pitchFamily="18" charset="0"/>
                                </a:rPr>
                                <m:t>𝛿</m:t>
                              </m:r>
                              <m:r>
                                <a:rPr lang="en-US" altLang="zh-CN" i="1">
                                  <a:latin typeface="Cambria Math" panose="02040503050406030204" pitchFamily="18" charset="0"/>
                                </a:rPr>
                                <m:t>𝑊</m:t>
                              </m:r>
                            </m:e>
                            <m:sub>
                              <m:r>
                                <a:rPr lang="en-US" altLang="zh-CN" b="0" i="1" smtClean="0">
                                  <a:latin typeface="Cambria Math" panose="02040503050406030204" pitchFamily="18" charset="0"/>
                                </a:rPr>
                                <m:t>h𝑥</m:t>
                              </m:r>
                            </m:sub>
                            <m:sup>
                              <m:r>
                                <a:rPr lang="en-US" altLang="zh-CN" b="0" i="1" smtClean="0">
                                  <a:latin typeface="Cambria Math" panose="02040503050406030204" pitchFamily="18" charset="0"/>
                                </a:rPr>
                                <m:t>3</m:t>
                              </m:r>
                            </m:sup>
                          </m:sSubSup>
                        </m:den>
                      </m:f>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b="0" i="1" smtClean="0">
                                  <a:latin typeface="Cambria Math" panose="02040503050406030204" pitchFamily="18" charset="0"/>
                                </a:rPr>
                                <m:t>3</m:t>
                              </m:r>
                            </m:sub>
                          </m:sSub>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𝑂</m:t>
                              </m:r>
                            </m:e>
                            <m:sup>
                              <m:r>
                                <a:rPr lang="en-US" altLang="zh-CN" b="0" i="1" smtClean="0">
                                  <a:latin typeface="Cambria Math" panose="02040503050406030204" pitchFamily="18" charset="0"/>
                                </a:rPr>
                                <m:t>3</m:t>
                              </m:r>
                            </m:sup>
                          </m:sSup>
                        </m:den>
                      </m:f>
                      <m:f>
                        <m:fPr>
                          <m:ctrlPr>
                            <a:rPr lang="en-US" altLang="zh-CN" i="1">
                              <a:latin typeface="Cambria Math" panose="02040503050406030204" pitchFamily="18" charset="0"/>
                            </a:rPr>
                          </m:ctrlPr>
                        </m:fPr>
                        <m:num>
                          <m:r>
                            <a:rPr lang="zh-CN" altLang="en-US" i="1">
                              <a:latin typeface="Cambria Math" panose="02040503050406030204" pitchFamily="18" charset="0"/>
                            </a:rPr>
                            <m:t>𝛿</m:t>
                          </m:r>
                          <m:sSup>
                            <m:sSupPr>
                              <m:ctrlPr>
                                <a:rPr lang="en-US" altLang="zh-CN" i="1">
                                  <a:latin typeface="Cambria Math" panose="02040503050406030204" pitchFamily="18" charset="0"/>
                                </a:rPr>
                              </m:ctrlPr>
                            </m:sSupPr>
                            <m:e>
                              <m:r>
                                <a:rPr lang="en-US" altLang="zh-CN" i="1">
                                  <a:latin typeface="Cambria Math" panose="02040503050406030204" pitchFamily="18" charset="0"/>
                                </a:rPr>
                                <m:t>𝑂</m:t>
                              </m:r>
                            </m:e>
                            <m:sup>
                              <m:r>
                                <a:rPr lang="en-US" altLang="zh-CN" b="0" i="1" smtClean="0">
                                  <a:latin typeface="Cambria Math" panose="02040503050406030204" pitchFamily="18" charset="0"/>
                                </a:rPr>
                                <m:t>3</m:t>
                              </m:r>
                            </m:sup>
                          </m:sSup>
                        </m:num>
                        <m:den>
                          <m: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b="0" i="1" smtClean="0">
                                  <a:latin typeface="Cambria Math" panose="02040503050406030204" pitchFamily="18" charset="0"/>
                                </a:rPr>
                                <m:t>3</m:t>
                              </m:r>
                            </m:sub>
                          </m:sSub>
                        </m:den>
                      </m:f>
                      <m:f>
                        <m:fPr>
                          <m:ctrlPr>
                            <a:rPr lang="en-US" altLang="zh-CN" i="1">
                              <a:latin typeface="Cambria Math" panose="02040503050406030204" pitchFamily="18" charset="0"/>
                            </a:rPr>
                          </m:ctrlPr>
                        </m:fPr>
                        <m:num>
                          <m:r>
                            <a:rPr lang="zh-CN" altLang="en-US" i="1">
                              <a:latin typeface="Cambria Math" panose="02040503050406030204" pitchFamily="18" charset="0"/>
                            </a:rPr>
                            <m:t>𝛿</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b="0" i="1" smtClean="0">
                                  <a:latin typeface="Cambria Math" panose="02040503050406030204" pitchFamily="18" charset="0"/>
                                </a:rPr>
                                <m:t>3</m:t>
                              </m:r>
                            </m:sub>
                          </m:sSub>
                        </m:num>
                        <m:den>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𝛿</m:t>
                              </m:r>
                              <m:r>
                                <a:rPr lang="en-US" altLang="zh-CN" i="1">
                                  <a:latin typeface="Cambria Math" panose="02040503050406030204" pitchFamily="18" charset="0"/>
                                </a:rPr>
                                <m:t>𝑊</m:t>
                              </m:r>
                            </m:e>
                            <m:sub>
                              <m:r>
                                <a:rPr lang="en-US" altLang="zh-CN" i="1">
                                  <a:latin typeface="Cambria Math" panose="02040503050406030204" pitchFamily="18" charset="0"/>
                                </a:rPr>
                                <m:t>h𝑥</m:t>
                              </m:r>
                            </m:sub>
                            <m:sup>
                              <m:r>
                                <a:rPr lang="en-US" altLang="zh-CN" b="0" i="1" smtClean="0">
                                  <a:latin typeface="Cambria Math" panose="02040503050406030204" pitchFamily="18" charset="0"/>
                                </a:rPr>
                                <m:t>3</m:t>
                              </m:r>
                            </m:sup>
                          </m:sSubSup>
                        </m:den>
                      </m:f>
                    </m:oMath>
                  </m:oMathPara>
                </a14:m>
                <a:endParaRPr lang="zh-CN" altLang="en-US" dirty="0"/>
              </a:p>
            </p:txBody>
          </p:sp>
        </mc:Choice>
        <mc:Fallback xmlns="">
          <p:sp>
            <p:nvSpPr>
              <p:cNvPr id="4" name="文本框 3">
                <a:extLst>
                  <a:ext uri="{FF2B5EF4-FFF2-40B4-BE49-F238E27FC236}">
                    <a16:creationId xmlns:a16="http://schemas.microsoft.com/office/drawing/2014/main" id="{4E234921-7C01-08BE-742A-7BAC01C3BEBE}"/>
                  </a:ext>
                </a:extLst>
              </p:cNvPr>
              <p:cNvSpPr txBox="1">
                <a:spLocks noRot="1" noChangeAspect="1" noMove="1" noResize="1" noEditPoints="1" noAdjustHandles="1" noChangeArrowheads="1" noChangeShapeType="1" noTextEdit="1"/>
              </p:cNvSpPr>
              <p:nvPr/>
            </p:nvSpPr>
            <p:spPr>
              <a:xfrm>
                <a:off x="4531228" y="5794560"/>
                <a:ext cx="4769222" cy="743602"/>
              </a:xfrm>
              <a:prstGeom prst="rect">
                <a:avLst/>
              </a:prstGeom>
              <a:blipFill>
                <a:blip r:embed="rId3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492903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DIAGRAM_VIRTUALLY_FRAME" val="{&quot;height&quot;:480.56385826771657,&quot;left&quot;:417.6307086614173,&quot;top&quot;:43.20314960629921,&quot;width&quot;:292.2673228346456}"/>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480.56385826771657,&quot;left&quot;:417.6307086614173,&quot;top&quot;:43.20314960629921,&quot;width&quot;:292.2673228346456}"/>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480.56385826771657,&quot;left&quot;:417.6307086614173,&quot;top&quot;:43.20314960629921,&quot;width&quot;:292.2673228346456}"/>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480.56385826771657,&quot;left&quot;:417.6307086614173,&quot;top&quot;:43.20314960629921,&quot;width&quot;:292.2673228346456}"/>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480.56385826771657,&quot;left&quot;:417.6307086614173,&quot;top&quot;:43.20314960629921,&quot;width&quot;:292.2673228346456}"/>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480.56385826771657,&quot;left&quot;:417.6307086614173,&quot;top&quot;:43.20314960629921,&quot;width&quot;:292.2673228346456}"/>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480.56385826771657,&quot;left&quot;:417.6307086614173,&quot;top&quot;:43.20314960629921,&quot;width&quot;:292.2673228346456}"/>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480.56385826771657,&quot;left&quot;:417.6307086614173,&quot;top&quot;:43.20314960629921,&quot;width&quot;:292.2673228346456}"/>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480.56385826771657,&quot;left&quot;:417.6307086614173,&quot;top&quot;:43.20314960629921,&quot;width&quot;:292.2673228346456}"/>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480.56385826771657,&quot;left&quot;:417.6307086614173,&quot;top&quot;:43.20314960629921,&quot;width&quot;:292.2673228346456}"/>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480.56385826771657,&quot;left&quot;:417.6307086614173,&quot;top&quot;:43.20314960629921,&quot;width&quot;:292.2673228346456}"/>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480.56385826771657,&quot;left&quot;:417.6307086614173,&quot;top&quot;:43.20314960629921,&quot;width&quot;:292.2673228346456}"/>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480.56385826771657,&quot;left&quot;:417.6307086614173,&quot;top&quot;:43.20314960629921,&quot;width&quot;:292.2673228346456}"/>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480.56385826771657,&quot;left&quot;:417.6307086614173,&quot;top&quot;:43.20314960629921,&quot;width&quot;:292.2673228346456}"/>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480.56385826771657,&quot;left&quot;:417.6307086614173,&quot;top&quot;:43.20314960629921,&quot;width&quot;:292.2673228346456}"/>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西电_红色">
      <a:dk1>
        <a:sysClr val="windowText" lastClr="000000"/>
      </a:dk1>
      <a:lt1>
        <a:sysClr val="window" lastClr="FFFFFF"/>
      </a:lt1>
      <a:dk2>
        <a:srgbClr val="44546A"/>
      </a:dk2>
      <a:lt2>
        <a:srgbClr val="E7E6E6"/>
      </a:lt2>
      <a:accent1>
        <a:srgbClr val="AF2125"/>
      </a:accent1>
      <a:accent2>
        <a:srgbClr val="DC484C"/>
      </a:accent2>
      <a:accent3>
        <a:srgbClr val="EB9597"/>
      </a:accent3>
      <a:accent4>
        <a:srgbClr val="FFF2CC"/>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just" hangingPunct="0">
          <a:lnSpc>
            <a:spcPct val="130000"/>
          </a:lnSpc>
          <a:defRPr sz="1600" spc="100" dirty="0">
            <a:solidFill>
              <a:schemeClr val="accent4">
                <a:lumMod val="20000"/>
                <a:lumOff val="80000"/>
              </a:schemeClr>
            </a:solidFill>
            <a:latin typeface="思源黑体 CN Normal" panose="020B0400000000000000" pitchFamily="34" charset="-122"/>
            <a:ea typeface="思源黑体 CN Normal" panose="020B0400000000000000"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4174</TotalTime>
  <Words>2808</Words>
  <Application>Microsoft Office PowerPoint</Application>
  <PresentationFormat>全屏显示(4:3)</PresentationFormat>
  <Paragraphs>554</Paragraphs>
  <Slides>22</Slides>
  <Notes>20</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22</vt:i4>
      </vt:variant>
    </vt:vector>
  </HeadingPairs>
  <TitlesOfParts>
    <vt:vector size="37" baseType="lpstr">
      <vt:lpstr>-apple-system</vt:lpstr>
      <vt:lpstr>PingFang SC</vt:lpstr>
      <vt:lpstr>等线</vt:lpstr>
      <vt:lpstr>等线 Light</vt:lpstr>
      <vt:lpstr>思源黑体 CN Heavy</vt:lpstr>
      <vt:lpstr>思源黑体 CN Medium</vt:lpstr>
      <vt:lpstr>思源黑体 CN Normal</vt:lpstr>
      <vt:lpstr>思源宋体 Heavy</vt:lpstr>
      <vt:lpstr>微软雅黑</vt:lpstr>
      <vt:lpstr>优设标题黑</vt:lpstr>
      <vt:lpstr>Arial</vt:lpstr>
      <vt:lpstr>Cambria Math</vt:lpstr>
      <vt:lpstr>Wingdings</vt:lpstr>
      <vt:lpstr>默认设计模板</vt:lpstr>
      <vt:lpstr>Office 主题​​</vt:lpstr>
      <vt:lpstr>RNN&amp;LSTM</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User</dc:creator>
  <cp:lastModifiedBy>青壮 李</cp:lastModifiedBy>
  <cp:revision>150</cp:revision>
  <dcterms:created xsi:type="dcterms:W3CDTF">2014-03-21T03:02:44Z</dcterms:created>
  <dcterms:modified xsi:type="dcterms:W3CDTF">2024-08-15T02:23:31Z</dcterms:modified>
</cp:coreProperties>
</file>